
<file path=[Content_Types].xml><?xml version="1.0" encoding="utf-8"?>
<Types xmlns="http://schemas.openxmlformats.org/package/2006/content-types">
  <Default Extension="bin" ContentType="image/unknown"/>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79" r:id="rId2"/>
    <p:sldId id="280" r:id="rId3"/>
    <p:sldId id="281" r:id="rId4"/>
    <p:sldId id="284" r:id="rId5"/>
    <p:sldId id="285" r:id="rId6"/>
    <p:sldId id="286" r:id="rId7"/>
    <p:sldId id="287" r:id="rId8"/>
    <p:sldId id="288" r:id="rId9"/>
    <p:sldId id="289" r:id="rId10"/>
    <p:sldId id="283" r:id="rId11"/>
    <p:sldId id="290"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71" r:id="rId25"/>
    <p:sldId id="272" r:id="rId26"/>
    <p:sldId id="273" r:id="rId27"/>
    <p:sldId id="274" r:id="rId28"/>
    <p:sldId id="275" r:id="rId29"/>
    <p:sldId id="276" r:id="rId30"/>
    <p:sldId id="277" r:id="rId31"/>
    <p:sldId id="278" r:id="rId32"/>
  </p:sldIdLst>
  <p:sldSz cx="9144000" cy="5143500" type="screen16x9"/>
  <p:notesSz cx="6858000" cy="9144000"/>
  <p:embeddedFontLst>
    <p:embeddedFont>
      <p:font typeface="Adamina" panose="020B0604020202020204" charset="0"/>
      <p:regular r:id="rId34"/>
    </p:embeddedFont>
    <p:embeddedFont>
      <p:font typeface="Aharoni" panose="02010803020104030203" pitchFamily="2" charset="-79"/>
      <p:bold r:id="rId35"/>
    </p:embeddedFont>
    <p:embeddedFont>
      <p:font typeface="Bebas Neue" panose="020B0606020202050201" pitchFamily="34" charset="0"/>
      <p:regular r:id="rId36"/>
    </p:embeddedFont>
    <p:embeddedFont>
      <p:font typeface="Courier Prime" panose="020B0604020202020204" charset="0"/>
      <p:regular r:id="rId37"/>
      <p:bold r:id="rId38"/>
      <p:italic r:id="rId39"/>
      <p:boldItalic r:id="rId40"/>
    </p:embeddedFont>
    <p:embeddedFont>
      <p:font typeface="Ubuntu" panose="020B050403060203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50"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1048878"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879"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1048686" name="Google Shape;586;g10a7dcd18ab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87" name="Google Shape;587;g10a7dcd18ab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8074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1048686" name="Google Shape;586;g10a7dcd18ab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87" name="Google Shape;587;g10a7dcd18ab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7699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1048686" name="Google Shape;586;g10a7dcd18ab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87" name="Google Shape;587;g10a7dcd18ab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496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1048650" name="Google Shape;578;g10a7dcd18ab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51" name="Google Shape;579;g10a7dcd18ab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1048686" name="Google Shape;586;g10a7dcd18ab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87" name="Google Shape;587;g10a7dcd18ab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1048694" name="Google Shape;603;g10d717bc22b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95" name="Google Shape;604;g10d717bc22b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1048698" name="Google Shape;609;g17d0932725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99" name="Google Shape;610;g17d0932725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1048710" name="Google Shape;615;g10c052438f2_0_1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711" name="Google Shape;616;g10c052438f2_0_1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1048719" name="Google Shape;625;g108ea38aca7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720" name="Google Shape;626;g108ea38aca7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1048622" name="Google Shape;653;g18455678f9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23" name="Google Shape;654;g18455678f9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1048601" name="Google Shape;666;g108ea38aca7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02" name="Google Shape;667;g108ea38aca7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1048686" name="Google Shape;586;g10a7dcd18ab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87" name="Google Shape;587;g10a7dcd18ab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681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1048587" name="Google Shape;676;g17d0932725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588" name="Google Shape;677;g17d0932725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1048594" name="Google Shape;686;g17d0932725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595" name="Google Shape;687;g17d0932725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1048608" name="Google Shape;696;g108ea38aca7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09" name="Google Shape;697;g108ea38aca7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1048626" name="Google Shape;703;g17d0932725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27" name="Google Shape;704;g17d0932725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1048741" name="Google Shape;710;g17d0932725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742" name="Google Shape;711;g17d0932725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1048753" name="Google Shape;717;g108ea38aca7_0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754" name="Google Shape;718;g108ea38aca7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1048686" name="Google Shape;586;g10a7dcd18ab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87" name="Google Shape;587;g10a7dcd18ab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719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1048686" name="Google Shape;586;g10a7dcd18ab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87" name="Google Shape;587;g10a7dcd18ab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415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1048686" name="Google Shape;586;g10a7dcd18ab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87" name="Google Shape;587;g10a7dcd18ab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447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1048686" name="Google Shape;586;g10a7dcd18ab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87" name="Google Shape;587;g10a7dcd18ab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2228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1048686" name="Google Shape;586;g10a7dcd18ab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87" name="Google Shape;587;g10a7dcd18ab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1245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1048686" name="Google Shape;586;g10a7dcd18ab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87" name="Google Shape;587;g10a7dcd18ab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9323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1048686" name="Google Shape;586;g10a7dcd18ab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87" name="Google Shape;587;g10a7dcd18ab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9701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8" Type="http://schemas.openxmlformats.org/officeDocument/2006/relationships/hyperlink" Target="http://bit.ly/2Tynxth" TargetMode="External"/><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hyperlink" Target="http://bit.ly/2TtBDfr" TargetMode="External"/><Relationship Id="rId4" Type="http://schemas.openxmlformats.org/officeDocument/2006/relationships/image" Target="../media/image3.png"/><Relationship Id="rId9"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2097193" name="Google Shape;9;p2"/>
          <p:cNvPicPr preferRelativeResize="0">
            <a:picLocks/>
          </p:cNvPicPr>
          <p:nvPr/>
        </p:nvPicPr>
        <p:blipFill>
          <a:blip r:embed="rId2">
            <a:alphaModFix/>
          </a:blip>
          <a:stretch>
            <a:fillRect/>
          </a:stretch>
        </p:blipFill>
        <p:spPr>
          <a:xfrm>
            <a:off x="6561992" y="1924625"/>
            <a:ext cx="3235387" cy="3245750"/>
          </a:xfrm>
          <a:prstGeom prst="rect">
            <a:avLst/>
          </a:prstGeom>
          <a:noFill/>
          <a:ln>
            <a:noFill/>
          </a:ln>
        </p:spPr>
      </p:pic>
      <p:pic>
        <p:nvPicPr>
          <p:cNvPr id="2097194" name="Google Shape;10;p2"/>
          <p:cNvPicPr preferRelativeResize="0">
            <a:picLocks/>
          </p:cNvPicPr>
          <p:nvPr/>
        </p:nvPicPr>
        <p:blipFill>
          <a:blip r:embed="rId3">
            <a:alphaModFix/>
          </a:blip>
          <a:stretch>
            <a:fillRect/>
          </a:stretch>
        </p:blipFill>
        <p:spPr>
          <a:xfrm rot="4773835">
            <a:off x="6438059" y="2901554"/>
            <a:ext cx="3226672" cy="2610048"/>
          </a:xfrm>
          <a:prstGeom prst="rect">
            <a:avLst/>
          </a:prstGeom>
          <a:noFill/>
          <a:ln>
            <a:noFill/>
          </a:ln>
        </p:spPr>
      </p:pic>
      <p:grpSp>
        <p:nvGrpSpPr>
          <p:cNvPr id="93" name="Google Shape;11;p2"/>
          <p:cNvGrpSpPr/>
          <p:nvPr/>
        </p:nvGrpSpPr>
        <p:grpSpPr>
          <a:xfrm>
            <a:off x="7848870" y="190509"/>
            <a:ext cx="1191613" cy="1630387"/>
            <a:chOff x="7848870" y="190509"/>
            <a:chExt cx="1191613" cy="1630387"/>
          </a:xfrm>
        </p:grpSpPr>
        <p:pic>
          <p:nvPicPr>
            <p:cNvPr id="2097195" name="Google Shape;12;p2"/>
            <p:cNvPicPr preferRelativeResize="0">
              <a:picLocks/>
            </p:cNvPicPr>
            <p:nvPr/>
          </p:nvPicPr>
          <p:blipFill>
            <a:blip r:embed="rId4">
              <a:alphaModFix amt="29000"/>
            </a:blip>
            <a:stretch>
              <a:fillRect/>
            </a:stretch>
          </p:blipFill>
          <p:spPr>
            <a:xfrm>
              <a:off x="7880425" y="222064"/>
              <a:ext cx="1160058" cy="1598832"/>
            </a:xfrm>
            <a:prstGeom prst="rect">
              <a:avLst/>
            </a:prstGeom>
            <a:noFill/>
            <a:ln>
              <a:noFill/>
            </a:ln>
          </p:spPr>
        </p:pic>
        <p:pic>
          <p:nvPicPr>
            <p:cNvPr id="2097196" name="Google Shape;13;p2"/>
            <p:cNvPicPr preferRelativeResize="0">
              <a:picLocks/>
            </p:cNvPicPr>
            <p:nvPr/>
          </p:nvPicPr>
          <p:blipFill>
            <a:blip r:embed="rId5">
              <a:alphaModFix/>
            </a:blip>
            <a:stretch>
              <a:fillRect/>
            </a:stretch>
          </p:blipFill>
          <p:spPr>
            <a:xfrm>
              <a:off x="7848870" y="190509"/>
              <a:ext cx="1160058" cy="1598832"/>
            </a:xfrm>
            <a:prstGeom prst="rect">
              <a:avLst/>
            </a:prstGeom>
            <a:noFill/>
            <a:ln>
              <a:noFill/>
            </a:ln>
          </p:spPr>
        </p:pic>
      </p:grpSp>
      <p:pic>
        <p:nvPicPr>
          <p:cNvPr id="2097197" name="Google Shape;14;p2"/>
          <p:cNvPicPr preferRelativeResize="0">
            <a:picLocks/>
          </p:cNvPicPr>
          <p:nvPr/>
        </p:nvPicPr>
        <p:blipFill>
          <a:blip r:embed="rId2">
            <a:alphaModFix/>
          </a:blip>
          <a:stretch>
            <a:fillRect/>
          </a:stretch>
        </p:blipFill>
        <p:spPr>
          <a:xfrm rot="5400000">
            <a:off x="-324783" y="-1168725"/>
            <a:ext cx="3235387" cy="3245750"/>
          </a:xfrm>
          <a:prstGeom prst="rect">
            <a:avLst/>
          </a:prstGeom>
          <a:noFill/>
          <a:ln>
            <a:noFill/>
          </a:ln>
        </p:spPr>
      </p:pic>
      <p:pic>
        <p:nvPicPr>
          <p:cNvPr id="2097198" name="Google Shape;15;p2"/>
          <p:cNvPicPr preferRelativeResize="0">
            <a:picLocks/>
          </p:cNvPicPr>
          <p:nvPr/>
        </p:nvPicPr>
        <p:blipFill>
          <a:blip r:embed="rId3">
            <a:alphaModFix/>
          </a:blip>
          <a:stretch>
            <a:fillRect/>
          </a:stretch>
        </p:blipFill>
        <p:spPr>
          <a:xfrm rot="-6393355">
            <a:off x="-789573" y="-684724"/>
            <a:ext cx="4012569" cy="3245750"/>
          </a:xfrm>
          <a:prstGeom prst="rect">
            <a:avLst/>
          </a:prstGeom>
          <a:noFill/>
          <a:ln>
            <a:noFill/>
          </a:ln>
        </p:spPr>
      </p:pic>
      <p:sp>
        <p:nvSpPr>
          <p:cNvPr id="1048642" name="Google Shape;16;p2"/>
          <p:cNvSpPr/>
          <p:nvPr/>
        </p:nvSpPr>
        <p:spPr>
          <a:xfrm rot="7028086">
            <a:off x="-2959595" y="-1603835"/>
            <a:ext cx="5233777" cy="3464706"/>
          </a:xfrm>
          <a:custGeom>
            <a:avLst/>
            <a:gdLst/>
            <a:ahLst/>
            <a:cxnLst/>
            <a:rect l="l" t="t" r="r" b="b"/>
            <a:pathLst>
              <a:path w="47112" h="62435" extrusionOk="0">
                <a:moveTo>
                  <a:pt x="2143" y="0"/>
                </a:moveTo>
                <a:cubicBezTo>
                  <a:pt x="2074" y="0"/>
                  <a:pt x="2014" y="12"/>
                  <a:pt x="1973" y="44"/>
                </a:cubicBezTo>
                <a:cubicBezTo>
                  <a:pt x="1758" y="202"/>
                  <a:pt x="0" y="1059"/>
                  <a:pt x="0" y="1059"/>
                </a:cubicBezTo>
                <a:lnTo>
                  <a:pt x="0" y="1727"/>
                </a:lnTo>
                <a:lnTo>
                  <a:pt x="0" y="53531"/>
                </a:lnTo>
                <a:lnTo>
                  <a:pt x="0" y="54324"/>
                </a:lnTo>
                <a:cubicBezTo>
                  <a:pt x="0" y="54324"/>
                  <a:pt x="2535" y="54874"/>
                  <a:pt x="2964" y="55039"/>
                </a:cubicBezTo>
                <a:cubicBezTo>
                  <a:pt x="3089" y="55088"/>
                  <a:pt x="3243" y="55104"/>
                  <a:pt x="3396" y="55104"/>
                </a:cubicBezTo>
                <a:cubicBezTo>
                  <a:pt x="3562" y="55104"/>
                  <a:pt x="3728" y="55084"/>
                  <a:pt x="3878" y="55069"/>
                </a:cubicBezTo>
                <a:cubicBezTo>
                  <a:pt x="4027" y="55048"/>
                  <a:pt x="4156" y="55032"/>
                  <a:pt x="4238" y="55032"/>
                </a:cubicBezTo>
                <a:cubicBezTo>
                  <a:pt x="4266" y="55032"/>
                  <a:pt x="4290" y="55036"/>
                  <a:pt x="4306" y="55039"/>
                </a:cubicBezTo>
                <a:cubicBezTo>
                  <a:pt x="4468" y="55088"/>
                  <a:pt x="4710" y="55230"/>
                  <a:pt x="5005" y="55371"/>
                </a:cubicBezTo>
                <a:cubicBezTo>
                  <a:pt x="5300" y="55517"/>
                  <a:pt x="5891" y="55707"/>
                  <a:pt x="6295" y="55707"/>
                </a:cubicBezTo>
                <a:cubicBezTo>
                  <a:pt x="6696" y="55707"/>
                  <a:pt x="7286" y="55756"/>
                  <a:pt x="7528" y="55824"/>
                </a:cubicBezTo>
                <a:cubicBezTo>
                  <a:pt x="7771" y="55897"/>
                  <a:pt x="8895" y="56087"/>
                  <a:pt x="9219" y="56184"/>
                </a:cubicBezTo>
                <a:cubicBezTo>
                  <a:pt x="9542" y="56277"/>
                  <a:pt x="9809" y="56706"/>
                  <a:pt x="9995" y="56920"/>
                </a:cubicBezTo>
                <a:cubicBezTo>
                  <a:pt x="10185" y="57134"/>
                  <a:pt x="10508" y="57567"/>
                  <a:pt x="10885" y="57805"/>
                </a:cubicBezTo>
                <a:cubicBezTo>
                  <a:pt x="11256" y="58040"/>
                  <a:pt x="11475" y="58473"/>
                  <a:pt x="11742" y="58517"/>
                </a:cubicBezTo>
                <a:cubicBezTo>
                  <a:pt x="12008" y="58566"/>
                  <a:pt x="13432" y="58732"/>
                  <a:pt x="13512" y="58780"/>
                </a:cubicBezTo>
                <a:cubicBezTo>
                  <a:pt x="13520" y="58784"/>
                  <a:pt x="13529" y="58784"/>
                  <a:pt x="13548" y="58784"/>
                </a:cubicBezTo>
                <a:cubicBezTo>
                  <a:pt x="13742" y="58784"/>
                  <a:pt x="14612" y="58541"/>
                  <a:pt x="14612" y="58541"/>
                </a:cubicBezTo>
                <a:cubicBezTo>
                  <a:pt x="14612" y="58541"/>
                  <a:pt x="15659" y="57805"/>
                  <a:pt x="15793" y="57756"/>
                </a:cubicBezTo>
                <a:cubicBezTo>
                  <a:pt x="15914" y="57713"/>
                  <a:pt x="16403" y="57361"/>
                  <a:pt x="16718" y="57361"/>
                </a:cubicBezTo>
                <a:cubicBezTo>
                  <a:pt x="16751" y="57361"/>
                  <a:pt x="16784" y="57364"/>
                  <a:pt x="16812" y="57373"/>
                </a:cubicBezTo>
                <a:cubicBezTo>
                  <a:pt x="17107" y="57470"/>
                  <a:pt x="17939" y="57756"/>
                  <a:pt x="18073" y="57805"/>
                </a:cubicBezTo>
                <a:lnTo>
                  <a:pt x="18094" y="57805"/>
                </a:lnTo>
                <a:cubicBezTo>
                  <a:pt x="18247" y="57805"/>
                  <a:pt x="18648" y="57349"/>
                  <a:pt x="18853" y="57280"/>
                </a:cubicBezTo>
                <a:cubicBezTo>
                  <a:pt x="18874" y="57271"/>
                  <a:pt x="18902" y="57271"/>
                  <a:pt x="18946" y="57271"/>
                </a:cubicBezTo>
                <a:cubicBezTo>
                  <a:pt x="19367" y="57271"/>
                  <a:pt x="20822" y="57575"/>
                  <a:pt x="20947" y="57659"/>
                </a:cubicBezTo>
                <a:cubicBezTo>
                  <a:pt x="21081" y="57756"/>
                  <a:pt x="22448" y="58279"/>
                  <a:pt x="22772" y="58351"/>
                </a:cubicBezTo>
                <a:cubicBezTo>
                  <a:pt x="23095" y="58424"/>
                  <a:pt x="23709" y="58473"/>
                  <a:pt x="23899" y="58687"/>
                </a:cubicBezTo>
                <a:cubicBezTo>
                  <a:pt x="24085" y="58901"/>
                  <a:pt x="24380" y="59831"/>
                  <a:pt x="24651" y="60066"/>
                </a:cubicBezTo>
                <a:cubicBezTo>
                  <a:pt x="24918" y="60304"/>
                  <a:pt x="25590" y="61331"/>
                  <a:pt x="25937" y="61473"/>
                </a:cubicBezTo>
                <a:cubicBezTo>
                  <a:pt x="26284" y="61618"/>
                  <a:pt x="27198" y="61759"/>
                  <a:pt x="27413" y="61808"/>
                </a:cubicBezTo>
                <a:cubicBezTo>
                  <a:pt x="27429" y="61813"/>
                  <a:pt x="27445" y="61813"/>
                  <a:pt x="27461" y="61813"/>
                </a:cubicBezTo>
                <a:cubicBezTo>
                  <a:pt x="27583" y="61813"/>
                  <a:pt x="27781" y="61744"/>
                  <a:pt x="27982" y="61679"/>
                </a:cubicBezTo>
                <a:cubicBezTo>
                  <a:pt x="28185" y="61610"/>
                  <a:pt x="28391" y="61546"/>
                  <a:pt x="28537" y="61546"/>
                </a:cubicBezTo>
                <a:lnTo>
                  <a:pt x="28570" y="61546"/>
                </a:lnTo>
                <a:cubicBezTo>
                  <a:pt x="28865" y="61570"/>
                  <a:pt x="29079" y="61949"/>
                  <a:pt x="29264" y="61974"/>
                </a:cubicBezTo>
                <a:cubicBezTo>
                  <a:pt x="29455" y="61998"/>
                  <a:pt x="30098" y="62354"/>
                  <a:pt x="30283" y="62427"/>
                </a:cubicBezTo>
                <a:cubicBezTo>
                  <a:pt x="30300" y="62431"/>
                  <a:pt x="30328" y="62435"/>
                  <a:pt x="30365" y="62435"/>
                </a:cubicBezTo>
                <a:cubicBezTo>
                  <a:pt x="30748" y="62435"/>
                  <a:pt x="32168" y="62111"/>
                  <a:pt x="32487" y="62046"/>
                </a:cubicBezTo>
                <a:cubicBezTo>
                  <a:pt x="32834" y="61974"/>
                  <a:pt x="33586" y="61711"/>
                  <a:pt x="33853" y="61594"/>
                </a:cubicBezTo>
                <a:cubicBezTo>
                  <a:pt x="34125" y="61473"/>
                  <a:pt x="34392" y="61307"/>
                  <a:pt x="34553" y="61222"/>
                </a:cubicBezTo>
                <a:cubicBezTo>
                  <a:pt x="34715" y="61141"/>
                  <a:pt x="36029" y="60542"/>
                  <a:pt x="36215" y="60352"/>
                </a:cubicBezTo>
                <a:cubicBezTo>
                  <a:pt x="36393" y="60175"/>
                  <a:pt x="37460" y="59872"/>
                  <a:pt x="37662" y="59872"/>
                </a:cubicBezTo>
                <a:cubicBezTo>
                  <a:pt x="37678" y="59872"/>
                  <a:pt x="37686" y="59876"/>
                  <a:pt x="37691" y="59876"/>
                </a:cubicBezTo>
                <a:cubicBezTo>
                  <a:pt x="37771" y="59924"/>
                  <a:pt x="38176" y="60211"/>
                  <a:pt x="38361" y="60236"/>
                </a:cubicBezTo>
                <a:cubicBezTo>
                  <a:pt x="38544" y="60255"/>
                  <a:pt x="39360" y="60498"/>
                  <a:pt x="39550" y="60498"/>
                </a:cubicBezTo>
                <a:lnTo>
                  <a:pt x="39571" y="60498"/>
                </a:lnTo>
                <a:cubicBezTo>
                  <a:pt x="39704" y="60473"/>
                  <a:pt x="40485" y="59734"/>
                  <a:pt x="40485" y="59734"/>
                </a:cubicBezTo>
                <a:cubicBezTo>
                  <a:pt x="40485" y="59734"/>
                  <a:pt x="41451" y="60304"/>
                  <a:pt x="41665" y="60304"/>
                </a:cubicBezTo>
                <a:cubicBezTo>
                  <a:pt x="41864" y="60304"/>
                  <a:pt x="42377" y="60648"/>
                  <a:pt x="42688" y="60648"/>
                </a:cubicBezTo>
                <a:cubicBezTo>
                  <a:pt x="42716" y="60648"/>
                  <a:pt x="42741" y="60643"/>
                  <a:pt x="42765" y="60639"/>
                </a:cubicBezTo>
                <a:cubicBezTo>
                  <a:pt x="43060" y="60567"/>
                  <a:pt x="43784" y="60260"/>
                  <a:pt x="43998" y="60260"/>
                </a:cubicBezTo>
                <a:cubicBezTo>
                  <a:pt x="44212" y="60260"/>
                  <a:pt x="44588" y="60352"/>
                  <a:pt x="44831" y="60518"/>
                </a:cubicBezTo>
                <a:cubicBezTo>
                  <a:pt x="45073" y="60688"/>
                  <a:pt x="46654" y="61020"/>
                  <a:pt x="46654" y="61020"/>
                </a:cubicBezTo>
                <a:lnTo>
                  <a:pt x="47111" y="60498"/>
                </a:lnTo>
                <a:lnTo>
                  <a:pt x="47111" y="59742"/>
                </a:lnTo>
                <a:lnTo>
                  <a:pt x="47111" y="9081"/>
                </a:lnTo>
                <a:lnTo>
                  <a:pt x="47111" y="8115"/>
                </a:lnTo>
                <a:cubicBezTo>
                  <a:pt x="47111" y="8115"/>
                  <a:pt x="45764" y="8309"/>
                  <a:pt x="45417" y="8309"/>
                </a:cubicBezTo>
                <a:cubicBezTo>
                  <a:pt x="45397" y="8309"/>
                  <a:pt x="45381" y="8309"/>
                  <a:pt x="45368" y="8305"/>
                </a:cubicBezTo>
                <a:lnTo>
                  <a:pt x="45348" y="8305"/>
                </a:lnTo>
                <a:cubicBezTo>
                  <a:pt x="45094" y="8305"/>
                  <a:pt x="44508" y="8738"/>
                  <a:pt x="44374" y="8782"/>
                </a:cubicBezTo>
                <a:cubicBezTo>
                  <a:pt x="44245" y="8826"/>
                  <a:pt x="43674" y="9331"/>
                  <a:pt x="43484" y="9331"/>
                </a:cubicBezTo>
                <a:lnTo>
                  <a:pt x="43465" y="9331"/>
                </a:lnTo>
                <a:cubicBezTo>
                  <a:pt x="43319" y="9287"/>
                  <a:pt x="42793" y="9057"/>
                  <a:pt x="42453" y="9057"/>
                </a:cubicBezTo>
                <a:cubicBezTo>
                  <a:pt x="42409" y="9057"/>
                  <a:pt x="42373" y="9061"/>
                  <a:pt x="42336" y="9068"/>
                </a:cubicBezTo>
                <a:cubicBezTo>
                  <a:pt x="42013" y="9141"/>
                  <a:pt x="41475" y="9785"/>
                  <a:pt x="41317" y="9785"/>
                </a:cubicBezTo>
                <a:cubicBezTo>
                  <a:pt x="41155" y="9785"/>
                  <a:pt x="39975" y="10807"/>
                  <a:pt x="39837" y="10880"/>
                </a:cubicBezTo>
                <a:cubicBezTo>
                  <a:pt x="39708" y="10949"/>
                  <a:pt x="39175" y="11309"/>
                  <a:pt x="39045" y="11309"/>
                </a:cubicBezTo>
                <a:lnTo>
                  <a:pt x="39033" y="11309"/>
                </a:lnTo>
                <a:cubicBezTo>
                  <a:pt x="38928" y="11285"/>
                  <a:pt x="38147" y="10735"/>
                  <a:pt x="38014" y="10690"/>
                </a:cubicBezTo>
                <a:cubicBezTo>
                  <a:pt x="37880" y="10641"/>
                  <a:pt x="37476" y="10213"/>
                  <a:pt x="37210" y="10213"/>
                </a:cubicBezTo>
                <a:cubicBezTo>
                  <a:pt x="37007" y="10213"/>
                  <a:pt x="36490" y="10253"/>
                  <a:pt x="36154" y="10253"/>
                </a:cubicBezTo>
                <a:cubicBezTo>
                  <a:pt x="36041" y="10253"/>
                  <a:pt x="35948" y="10249"/>
                  <a:pt x="35896" y="10238"/>
                </a:cubicBezTo>
                <a:cubicBezTo>
                  <a:pt x="35681" y="10189"/>
                  <a:pt x="35034" y="9570"/>
                  <a:pt x="34877" y="9473"/>
                </a:cubicBezTo>
                <a:cubicBezTo>
                  <a:pt x="34715" y="9376"/>
                  <a:pt x="34205" y="8709"/>
                  <a:pt x="33963" y="8616"/>
                </a:cubicBezTo>
                <a:cubicBezTo>
                  <a:pt x="33741" y="8527"/>
                  <a:pt x="33470" y="8277"/>
                  <a:pt x="33259" y="8277"/>
                </a:cubicBezTo>
                <a:cubicBezTo>
                  <a:pt x="33243" y="8277"/>
                  <a:pt x="33227" y="8277"/>
                  <a:pt x="33211" y="8281"/>
                </a:cubicBezTo>
                <a:cubicBezTo>
                  <a:pt x="32996" y="8329"/>
                  <a:pt x="31869" y="8495"/>
                  <a:pt x="31682" y="8495"/>
                </a:cubicBezTo>
                <a:cubicBezTo>
                  <a:pt x="31505" y="8495"/>
                  <a:pt x="30680" y="9029"/>
                  <a:pt x="30408" y="9029"/>
                </a:cubicBezTo>
                <a:cubicBezTo>
                  <a:pt x="30393" y="9029"/>
                  <a:pt x="30376" y="9025"/>
                  <a:pt x="30365" y="9020"/>
                </a:cubicBezTo>
                <a:cubicBezTo>
                  <a:pt x="30332" y="9008"/>
                  <a:pt x="30279" y="9004"/>
                  <a:pt x="30223" y="9004"/>
                </a:cubicBezTo>
                <a:cubicBezTo>
                  <a:pt x="30122" y="9004"/>
                  <a:pt x="29988" y="9020"/>
                  <a:pt x="29850" y="9033"/>
                </a:cubicBezTo>
                <a:cubicBezTo>
                  <a:pt x="29714" y="9049"/>
                  <a:pt x="29572" y="9061"/>
                  <a:pt x="29443" y="9061"/>
                </a:cubicBezTo>
                <a:cubicBezTo>
                  <a:pt x="29329" y="9061"/>
                  <a:pt x="29232" y="9049"/>
                  <a:pt x="29160" y="9020"/>
                </a:cubicBezTo>
                <a:cubicBezTo>
                  <a:pt x="28865" y="8903"/>
                  <a:pt x="28245" y="8475"/>
                  <a:pt x="27922" y="8329"/>
                </a:cubicBezTo>
                <a:cubicBezTo>
                  <a:pt x="27603" y="8187"/>
                  <a:pt x="27012" y="8066"/>
                  <a:pt x="26903" y="7900"/>
                </a:cubicBezTo>
                <a:cubicBezTo>
                  <a:pt x="26799" y="7734"/>
                  <a:pt x="26313" y="7399"/>
                  <a:pt x="26313" y="7136"/>
                </a:cubicBezTo>
                <a:cubicBezTo>
                  <a:pt x="26313" y="6877"/>
                  <a:pt x="25375" y="6614"/>
                  <a:pt x="25241" y="6517"/>
                </a:cubicBezTo>
                <a:cubicBezTo>
                  <a:pt x="25104" y="6424"/>
                  <a:pt x="24543" y="6211"/>
                  <a:pt x="24437" y="6114"/>
                </a:cubicBezTo>
                <a:cubicBezTo>
                  <a:pt x="24328" y="6017"/>
                  <a:pt x="23495" y="5495"/>
                  <a:pt x="23333" y="5373"/>
                </a:cubicBezTo>
                <a:cubicBezTo>
                  <a:pt x="23203" y="5276"/>
                  <a:pt x="22128" y="5082"/>
                  <a:pt x="21615" y="5082"/>
                </a:cubicBezTo>
                <a:cubicBezTo>
                  <a:pt x="21501" y="5082"/>
                  <a:pt x="21417" y="5090"/>
                  <a:pt x="21376" y="5110"/>
                </a:cubicBezTo>
                <a:cubicBezTo>
                  <a:pt x="21134" y="5232"/>
                  <a:pt x="20357" y="5802"/>
                  <a:pt x="20249" y="5851"/>
                </a:cubicBezTo>
                <a:cubicBezTo>
                  <a:pt x="20244" y="5851"/>
                  <a:pt x="20244" y="5855"/>
                  <a:pt x="20240" y="5855"/>
                </a:cubicBezTo>
                <a:cubicBezTo>
                  <a:pt x="20139" y="5855"/>
                  <a:pt x="20115" y="5082"/>
                  <a:pt x="20115" y="5082"/>
                </a:cubicBezTo>
                <a:cubicBezTo>
                  <a:pt x="20115" y="5082"/>
                  <a:pt x="19040" y="4614"/>
                  <a:pt x="18773" y="4444"/>
                </a:cubicBezTo>
                <a:cubicBezTo>
                  <a:pt x="18506" y="4278"/>
                  <a:pt x="17511" y="4254"/>
                  <a:pt x="17244" y="4063"/>
                </a:cubicBezTo>
                <a:cubicBezTo>
                  <a:pt x="16974" y="3873"/>
                  <a:pt x="16597" y="3348"/>
                  <a:pt x="16383" y="3206"/>
                </a:cubicBezTo>
                <a:cubicBezTo>
                  <a:pt x="16168" y="3065"/>
                  <a:pt x="14746" y="2778"/>
                  <a:pt x="14559" y="2729"/>
                </a:cubicBezTo>
                <a:cubicBezTo>
                  <a:pt x="14369" y="2681"/>
                  <a:pt x="14184" y="2300"/>
                  <a:pt x="13941" y="2159"/>
                </a:cubicBezTo>
                <a:cubicBezTo>
                  <a:pt x="13699" y="2014"/>
                  <a:pt x="13165" y="1609"/>
                  <a:pt x="12975" y="1468"/>
                </a:cubicBezTo>
                <a:cubicBezTo>
                  <a:pt x="12817" y="1346"/>
                  <a:pt x="12182" y="1104"/>
                  <a:pt x="11777" y="1104"/>
                </a:cubicBezTo>
                <a:cubicBezTo>
                  <a:pt x="11701" y="1104"/>
                  <a:pt x="11637" y="1116"/>
                  <a:pt x="11579" y="1132"/>
                </a:cubicBezTo>
                <a:cubicBezTo>
                  <a:pt x="11527" y="1152"/>
                  <a:pt x="11458" y="1160"/>
                  <a:pt x="11385" y="1160"/>
                </a:cubicBezTo>
                <a:cubicBezTo>
                  <a:pt x="10993" y="1160"/>
                  <a:pt x="10399" y="922"/>
                  <a:pt x="10266" y="820"/>
                </a:cubicBezTo>
                <a:cubicBezTo>
                  <a:pt x="10104" y="704"/>
                  <a:pt x="9647" y="348"/>
                  <a:pt x="9405" y="251"/>
                </a:cubicBezTo>
                <a:cubicBezTo>
                  <a:pt x="9211" y="174"/>
                  <a:pt x="8980" y="64"/>
                  <a:pt x="8640" y="64"/>
                </a:cubicBezTo>
                <a:cubicBezTo>
                  <a:pt x="8564" y="64"/>
                  <a:pt x="8478" y="68"/>
                  <a:pt x="8386" y="85"/>
                </a:cubicBezTo>
                <a:cubicBezTo>
                  <a:pt x="8172" y="117"/>
                  <a:pt x="7815" y="129"/>
                  <a:pt x="7459" y="129"/>
                </a:cubicBezTo>
                <a:cubicBezTo>
                  <a:pt x="7007" y="129"/>
                  <a:pt x="6554" y="105"/>
                  <a:pt x="6372" y="64"/>
                </a:cubicBezTo>
                <a:cubicBezTo>
                  <a:pt x="6307" y="49"/>
                  <a:pt x="6222" y="44"/>
                  <a:pt x="6125" y="44"/>
                </a:cubicBezTo>
                <a:cubicBezTo>
                  <a:pt x="5737" y="44"/>
                  <a:pt x="5171" y="141"/>
                  <a:pt x="4977" y="178"/>
                </a:cubicBezTo>
                <a:cubicBezTo>
                  <a:pt x="4767" y="223"/>
                  <a:pt x="4378" y="461"/>
                  <a:pt x="4100" y="461"/>
                </a:cubicBezTo>
                <a:cubicBezTo>
                  <a:pt x="4059" y="461"/>
                  <a:pt x="4019" y="453"/>
                  <a:pt x="3986" y="441"/>
                </a:cubicBezTo>
                <a:cubicBezTo>
                  <a:pt x="3716" y="348"/>
                  <a:pt x="3368" y="299"/>
                  <a:pt x="3101" y="251"/>
                </a:cubicBezTo>
                <a:cubicBezTo>
                  <a:pt x="2883" y="214"/>
                  <a:pt x="2426"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43" name="Google Shape;17;p2"/>
          <p:cNvSpPr/>
          <p:nvPr/>
        </p:nvSpPr>
        <p:spPr>
          <a:xfrm rot="-3278870">
            <a:off x="7630221" y="4070612"/>
            <a:ext cx="2924071" cy="2921913"/>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18;p2"/>
          <p:cNvGrpSpPr/>
          <p:nvPr/>
        </p:nvGrpSpPr>
        <p:grpSpPr>
          <a:xfrm rot="899960" flipH="1">
            <a:off x="5758868" y="4078553"/>
            <a:ext cx="689154" cy="1060243"/>
            <a:chOff x="7848875" y="190500"/>
            <a:chExt cx="689175" cy="1060275"/>
          </a:xfrm>
        </p:grpSpPr>
        <p:pic>
          <p:nvPicPr>
            <p:cNvPr id="2097199" name="Google Shape;19;p2"/>
            <p:cNvPicPr preferRelativeResize="0">
              <a:picLocks/>
            </p:cNvPicPr>
            <p:nvPr/>
          </p:nvPicPr>
          <p:blipFill rotWithShape="1">
            <a:blip r:embed="rId4">
              <a:alphaModFix amt="29000"/>
            </a:blip>
            <a:srcRect r="43310" b="35658"/>
            <a:stretch>
              <a:fillRect/>
            </a:stretch>
          </p:blipFill>
          <p:spPr>
            <a:xfrm>
              <a:off x="7880425" y="222075"/>
              <a:ext cx="657625" cy="1028700"/>
            </a:xfrm>
            <a:prstGeom prst="rect">
              <a:avLst/>
            </a:prstGeom>
            <a:noFill/>
            <a:ln>
              <a:noFill/>
            </a:ln>
          </p:spPr>
        </p:pic>
        <p:pic>
          <p:nvPicPr>
            <p:cNvPr id="2097200" name="Google Shape;20;p2"/>
            <p:cNvPicPr preferRelativeResize="0">
              <a:picLocks/>
            </p:cNvPicPr>
            <p:nvPr/>
          </p:nvPicPr>
          <p:blipFill rotWithShape="1">
            <a:blip r:embed="rId5">
              <a:alphaModFix/>
            </a:blip>
            <a:srcRect r="43310" b="35658"/>
            <a:stretch>
              <a:fillRect/>
            </a:stretch>
          </p:blipFill>
          <p:spPr>
            <a:xfrm>
              <a:off x="7848875" y="190500"/>
              <a:ext cx="657625" cy="1028700"/>
            </a:xfrm>
            <a:prstGeom prst="rect">
              <a:avLst/>
            </a:prstGeom>
            <a:noFill/>
            <a:ln>
              <a:noFill/>
            </a:ln>
          </p:spPr>
        </p:pic>
      </p:grpSp>
      <p:grpSp>
        <p:nvGrpSpPr>
          <p:cNvPr id="95" name="Google Shape;21;p2"/>
          <p:cNvGrpSpPr/>
          <p:nvPr/>
        </p:nvGrpSpPr>
        <p:grpSpPr>
          <a:xfrm>
            <a:off x="148387" y="2519350"/>
            <a:ext cx="1555266" cy="3252513"/>
            <a:chOff x="148387" y="2519350"/>
            <a:chExt cx="1555266" cy="3252513"/>
          </a:xfrm>
        </p:grpSpPr>
        <p:pic>
          <p:nvPicPr>
            <p:cNvPr id="2097201" name="Google Shape;22;p2"/>
            <p:cNvPicPr preferRelativeResize="0">
              <a:picLocks/>
            </p:cNvPicPr>
            <p:nvPr/>
          </p:nvPicPr>
          <p:blipFill>
            <a:blip r:embed="rId6">
              <a:alphaModFix amt="29000"/>
            </a:blip>
            <a:stretch>
              <a:fillRect/>
            </a:stretch>
          </p:blipFill>
          <p:spPr>
            <a:xfrm>
              <a:off x="182203" y="2526114"/>
              <a:ext cx="1521449" cy="3245750"/>
            </a:xfrm>
            <a:prstGeom prst="rect">
              <a:avLst/>
            </a:prstGeom>
            <a:noFill/>
            <a:ln>
              <a:noFill/>
            </a:ln>
          </p:spPr>
        </p:pic>
        <p:pic>
          <p:nvPicPr>
            <p:cNvPr id="2097202" name="Google Shape;23;p2"/>
            <p:cNvPicPr preferRelativeResize="0">
              <a:picLocks/>
            </p:cNvPicPr>
            <p:nvPr/>
          </p:nvPicPr>
          <p:blipFill>
            <a:blip r:embed="rId7">
              <a:alphaModFix/>
            </a:blip>
            <a:stretch>
              <a:fillRect/>
            </a:stretch>
          </p:blipFill>
          <p:spPr>
            <a:xfrm>
              <a:off x="148387" y="2519350"/>
              <a:ext cx="1521449" cy="3245750"/>
            </a:xfrm>
            <a:prstGeom prst="rect">
              <a:avLst/>
            </a:prstGeom>
            <a:noFill/>
            <a:ln>
              <a:noFill/>
            </a:ln>
          </p:spPr>
        </p:pic>
      </p:grpSp>
      <p:sp>
        <p:nvSpPr>
          <p:cNvPr id="1048644" name="Google Shape;24;p2"/>
          <p:cNvSpPr txBox="1">
            <a:spLocks noGrp="1"/>
          </p:cNvSpPr>
          <p:nvPr>
            <p:ph type="ctrTitle"/>
          </p:nvPr>
        </p:nvSpPr>
        <p:spPr>
          <a:xfrm>
            <a:off x="2246700" y="1696016"/>
            <a:ext cx="4650600" cy="13608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48645" name="Google Shape;25;p2"/>
          <p:cNvSpPr txBox="1">
            <a:spLocks noGrp="1"/>
          </p:cNvSpPr>
          <p:nvPr>
            <p:ph type="subTitle" idx="1"/>
          </p:nvPr>
        </p:nvSpPr>
        <p:spPr>
          <a:xfrm>
            <a:off x="2246700" y="2990041"/>
            <a:ext cx="4650600" cy="4095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1400"/>
              <a:buNone/>
              <a:defRPr sz="17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1"/>
        <p:cNvGrpSpPr/>
        <p:nvPr/>
      </p:nvGrpSpPr>
      <p:grpSpPr>
        <a:xfrm>
          <a:off x="0" y="0"/>
          <a:ext cx="0" cy="0"/>
          <a:chOff x="0" y="0"/>
          <a:chExt cx="0" cy="0"/>
        </a:xfrm>
      </p:grpSpPr>
      <p:sp>
        <p:nvSpPr>
          <p:cNvPr id="1048867" name="Google Shape;162;p11"/>
          <p:cNvSpPr txBox="1">
            <a:spLocks noGrp="1"/>
          </p:cNvSpPr>
          <p:nvPr>
            <p:ph type="title" hasCustomPrompt="1"/>
          </p:nvPr>
        </p:nvSpPr>
        <p:spPr>
          <a:xfrm>
            <a:off x="2051100" y="1817638"/>
            <a:ext cx="5041800" cy="10689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48868" name="Google Shape;163;p11"/>
          <p:cNvSpPr txBox="1">
            <a:spLocks noGrp="1"/>
          </p:cNvSpPr>
          <p:nvPr>
            <p:ph type="subTitle" idx="1"/>
          </p:nvPr>
        </p:nvSpPr>
        <p:spPr>
          <a:xfrm>
            <a:off x="2051100" y="3191463"/>
            <a:ext cx="5041800" cy="4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7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2097431" name="Google Shape;164;p11"/>
          <p:cNvPicPr preferRelativeResize="0">
            <a:picLocks/>
          </p:cNvPicPr>
          <p:nvPr/>
        </p:nvPicPr>
        <p:blipFill>
          <a:blip r:embed="rId2">
            <a:alphaModFix/>
          </a:blip>
          <a:stretch>
            <a:fillRect/>
          </a:stretch>
        </p:blipFill>
        <p:spPr>
          <a:xfrm rot="-5400000">
            <a:off x="5611708" y="-1129634"/>
            <a:ext cx="3235387" cy="3245750"/>
          </a:xfrm>
          <a:prstGeom prst="rect">
            <a:avLst/>
          </a:prstGeom>
          <a:noFill/>
          <a:ln>
            <a:noFill/>
          </a:ln>
        </p:spPr>
      </p:pic>
      <p:pic>
        <p:nvPicPr>
          <p:cNvPr id="2097432" name="Google Shape;165;p11"/>
          <p:cNvPicPr preferRelativeResize="0">
            <a:picLocks/>
          </p:cNvPicPr>
          <p:nvPr/>
        </p:nvPicPr>
        <p:blipFill>
          <a:blip r:embed="rId3">
            <a:alphaModFix/>
          </a:blip>
          <a:stretch>
            <a:fillRect/>
          </a:stretch>
        </p:blipFill>
        <p:spPr>
          <a:xfrm rot="-626165">
            <a:off x="6275143" y="-683492"/>
            <a:ext cx="3226672" cy="2610048"/>
          </a:xfrm>
          <a:prstGeom prst="rect">
            <a:avLst/>
          </a:prstGeom>
          <a:noFill/>
          <a:ln>
            <a:noFill/>
          </a:ln>
        </p:spPr>
      </p:pic>
      <p:grpSp>
        <p:nvGrpSpPr>
          <p:cNvPr id="216" name="Google Shape;166;p11"/>
          <p:cNvGrpSpPr/>
          <p:nvPr/>
        </p:nvGrpSpPr>
        <p:grpSpPr>
          <a:xfrm>
            <a:off x="343170" y="3391396"/>
            <a:ext cx="1191613" cy="1630387"/>
            <a:chOff x="7848870" y="190509"/>
            <a:chExt cx="1191613" cy="1630387"/>
          </a:xfrm>
        </p:grpSpPr>
        <p:pic>
          <p:nvPicPr>
            <p:cNvPr id="2097433" name="Google Shape;167;p11"/>
            <p:cNvPicPr preferRelativeResize="0">
              <a:picLocks/>
            </p:cNvPicPr>
            <p:nvPr/>
          </p:nvPicPr>
          <p:blipFill>
            <a:blip r:embed="rId4">
              <a:alphaModFix amt="29000"/>
            </a:blip>
            <a:stretch>
              <a:fillRect/>
            </a:stretch>
          </p:blipFill>
          <p:spPr>
            <a:xfrm>
              <a:off x="7880425" y="222064"/>
              <a:ext cx="1160058" cy="1598832"/>
            </a:xfrm>
            <a:prstGeom prst="rect">
              <a:avLst/>
            </a:prstGeom>
            <a:noFill/>
            <a:ln>
              <a:noFill/>
            </a:ln>
          </p:spPr>
        </p:pic>
        <p:pic>
          <p:nvPicPr>
            <p:cNvPr id="2097434" name="Google Shape;168;p11"/>
            <p:cNvPicPr preferRelativeResize="0">
              <a:picLocks/>
            </p:cNvPicPr>
            <p:nvPr/>
          </p:nvPicPr>
          <p:blipFill>
            <a:blip r:embed="rId5">
              <a:alphaModFix/>
            </a:blip>
            <a:stretch>
              <a:fillRect/>
            </a:stretch>
          </p:blipFill>
          <p:spPr>
            <a:xfrm>
              <a:off x="7848870" y="190509"/>
              <a:ext cx="1160058" cy="1598832"/>
            </a:xfrm>
            <a:prstGeom prst="rect">
              <a:avLst/>
            </a:prstGeom>
            <a:noFill/>
            <a:ln>
              <a:noFill/>
            </a:ln>
          </p:spPr>
        </p:pic>
      </p:grpSp>
      <p:pic>
        <p:nvPicPr>
          <p:cNvPr id="2097435" name="Google Shape;169;p11"/>
          <p:cNvPicPr preferRelativeResize="0">
            <a:picLocks/>
          </p:cNvPicPr>
          <p:nvPr/>
        </p:nvPicPr>
        <p:blipFill>
          <a:blip r:embed="rId2">
            <a:alphaModFix/>
          </a:blip>
          <a:stretch>
            <a:fillRect/>
          </a:stretch>
        </p:blipFill>
        <p:spPr>
          <a:xfrm rot="6307499">
            <a:off x="-9611" y="-725022"/>
            <a:ext cx="3235387" cy="3245750"/>
          </a:xfrm>
          <a:prstGeom prst="rect">
            <a:avLst/>
          </a:prstGeom>
          <a:noFill/>
          <a:ln>
            <a:noFill/>
          </a:ln>
        </p:spPr>
      </p:pic>
      <p:pic>
        <p:nvPicPr>
          <p:cNvPr id="2097436" name="Google Shape;170;p11"/>
          <p:cNvPicPr preferRelativeResize="0">
            <a:picLocks/>
          </p:cNvPicPr>
          <p:nvPr/>
        </p:nvPicPr>
        <p:blipFill>
          <a:blip r:embed="rId3">
            <a:alphaModFix/>
          </a:blip>
          <a:stretch>
            <a:fillRect/>
          </a:stretch>
        </p:blipFill>
        <p:spPr>
          <a:xfrm rot="-5485857">
            <a:off x="-598050" y="-277670"/>
            <a:ext cx="4012569" cy="3245750"/>
          </a:xfrm>
          <a:prstGeom prst="rect">
            <a:avLst/>
          </a:prstGeom>
          <a:noFill/>
          <a:ln>
            <a:noFill/>
          </a:ln>
        </p:spPr>
      </p:pic>
      <p:sp>
        <p:nvSpPr>
          <p:cNvPr id="1048869" name="Google Shape;171;p11"/>
          <p:cNvSpPr/>
          <p:nvPr/>
        </p:nvSpPr>
        <p:spPr>
          <a:xfrm rot="7935552">
            <a:off x="-2502747" y="-1575666"/>
            <a:ext cx="5233746" cy="3464736"/>
          </a:xfrm>
          <a:custGeom>
            <a:avLst/>
            <a:gdLst/>
            <a:ahLst/>
            <a:cxnLst/>
            <a:rect l="l" t="t" r="r" b="b"/>
            <a:pathLst>
              <a:path w="47112" h="62435" extrusionOk="0">
                <a:moveTo>
                  <a:pt x="2143" y="0"/>
                </a:moveTo>
                <a:cubicBezTo>
                  <a:pt x="2074" y="0"/>
                  <a:pt x="2014" y="12"/>
                  <a:pt x="1973" y="44"/>
                </a:cubicBezTo>
                <a:cubicBezTo>
                  <a:pt x="1758" y="202"/>
                  <a:pt x="0" y="1059"/>
                  <a:pt x="0" y="1059"/>
                </a:cubicBezTo>
                <a:lnTo>
                  <a:pt x="0" y="1727"/>
                </a:lnTo>
                <a:lnTo>
                  <a:pt x="0" y="53531"/>
                </a:lnTo>
                <a:lnTo>
                  <a:pt x="0" y="54324"/>
                </a:lnTo>
                <a:cubicBezTo>
                  <a:pt x="0" y="54324"/>
                  <a:pt x="2535" y="54874"/>
                  <a:pt x="2964" y="55039"/>
                </a:cubicBezTo>
                <a:cubicBezTo>
                  <a:pt x="3089" y="55088"/>
                  <a:pt x="3243" y="55104"/>
                  <a:pt x="3396" y="55104"/>
                </a:cubicBezTo>
                <a:cubicBezTo>
                  <a:pt x="3562" y="55104"/>
                  <a:pt x="3728" y="55084"/>
                  <a:pt x="3878" y="55069"/>
                </a:cubicBezTo>
                <a:cubicBezTo>
                  <a:pt x="4027" y="55048"/>
                  <a:pt x="4156" y="55032"/>
                  <a:pt x="4238" y="55032"/>
                </a:cubicBezTo>
                <a:cubicBezTo>
                  <a:pt x="4266" y="55032"/>
                  <a:pt x="4290" y="55036"/>
                  <a:pt x="4306" y="55039"/>
                </a:cubicBezTo>
                <a:cubicBezTo>
                  <a:pt x="4468" y="55088"/>
                  <a:pt x="4710" y="55230"/>
                  <a:pt x="5005" y="55371"/>
                </a:cubicBezTo>
                <a:cubicBezTo>
                  <a:pt x="5300" y="55517"/>
                  <a:pt x="5891" y="55707"/>
                  <a:pt x="6295" y="55707"/>
                </a:cubicBezTo>
                <a:cubicBezTo>
                  <a:pt x="6696" y="55707"/>
                  <a:pt x="7286" y="55756"/>
                  <a:pt x="7528" y="55824"/>
                </a:cubicBezTo>
                <a:cubicBezTo>
                  <a:pt x="7771" y="55897"/>
                  <a:pt x="8895" y="56087"/>
                  <a:pt x="9219" y="56184"/>
                </a:cubicBezTo>
                <a:cubicBezTo>
                  <a:pt x="9542" y="56277"/>
                  <a:pt x="9809" y="56706"/>
                  <a:pt x="9995" y="56920"/>
                </a:cubicBezTo>
                <a:cubicBezTo>
                  <a:pt x="10185" y="57134"/>
                  <a:pt x="10508" y="57567"/>
                  <a:pt x="10885" y="57805"/>
                </a:cubicBezTo>
                <a:cubicBezTo>
                  <a:pt x="11256" y="58040"/>
                  <a:pt x="11475" y="58473"/>
                  <a:pt x="11742" y="58517"/>
                </a:cubicBezTo>
                <a:cubicBezTo>
                  <a:pt x="12008" y="58566"/>
                  <a:pt x="13432" y="58732"/>
                  <a:pt x="13512" y="58780"/>
                </a:cubicBezTo>
                <a:cubicBezTo>
                  <a:pt x="13520" y="58784"/>
                  <a:pt x="13529" y="58784"/>
                  <a:pt x="13548" y="58784"/>
                </a:cubicBezTo>
                <a:cubicBezTo>
                  <a:pt x="13742" y="58784"/>
                  <a:pt x="14612" y="58541"/>
                  <a:pt x="14612" y="58541"/>
                </a:cubicBezTo>
                <a:cubicBezTo>
                  <a:pt x="14612" y="58541"/>
                  <a:pt x="15659" y="57805"/>
                  <a:pt x="15793" y="57756"/>
                </a:cubicBezTo>
                <a:cubicBezTo>
                  <a:pt x="15914" y="57713"/>
                  <a:pt x="16403" y="57361"/>
                  <a:pt x="16718" y="57361"/>
                </a:cubicBezTo>
                <a:cubicBezTo>
                  <a:pt x="16751" y="57361"/>
                  <a:pt x="16784" y="57364"/>
                  <a:pt x="16812" y="57373"/>
                </a:cubicBezTo>
                <a:cubicBezTo>
                  <a:pt x="17107" y="57470"/>
                  <a:pt x="17939" y="57756"/>
                  <a:pt x="18073" y="57805"/>
                </a:cubicBezTo>
                <a:lnTo>
                  <a:pt x="18094" y="57805"/>
                </a:lnTo>
                <a:cubicBezTo>
                  <a:pt x="18247" y="57805"/>
                  <a:pt x="18648" y="57349"/>
                  <a:pt x="18853" y="57280"/>
                </a:cubicBezTo>
                <a:cubicBezTo>
                  <a:pt x="18874" y="57271"/>
                  <a:pt x="18902" y="57271"/>
                  <a:pt x="18946" y="57271"/>
                </a:cubicBezTo>
                <a:cubicBezTo>
                  <a:pt x="19367" y="57271"/>
                  <a:pt x="20822" y="57575"/>
                  <a:pt x="20947" y="57659"/>
                </a:cubicBezTo>
                <a:cubicBezTo>
                  <a:pt x="21081" y="57756"/>
                  <a:pt x="22448" y="58279"/>
                  <a:pt x="22772" y="58351"/>
                </a:cubicBezTo>
                <a:cubicBezTo>
                  <a:pt x="23095" y="58424"/>
                  <a:pt x="23709" y="58473"/>
                  <a:pt x="23899" y="58687"/>
                </a:cubicBezTo>
                <a:cubicBezTo>
                  <a:pt x="24085" y="58901"/>
                  <a:pt x="24380" y="59831"/>
                  <a:pt x="24651" y="60066"/>
                </a:cubicBezTo>
                <a:cubicBezTo>
                  <a:pt x="24918" y="60304"/>
                  <a:pt x="25590" y="61331"/>
                  <a:pt x="25937" y="61473"/>
                </a:cubicBezTo>
                <a:cubicBezTo>
                  <a:pt x="26284" y="61618"/>
                  <a:pt x="27198" y="61759"/>
                  <a:pt x="27413" y="61808"/>
                </a:cubicBezTo>
                <a:cubicBezTo>
                  <a:pt x="27429" y="61813"/>
                  <a:pt x="27445" y="61813"/>
                  <a:pt x="27461" y="61813"/>
                </a:cubicBezTo>
                <a:cubicBezTo>
                  <a:pt x="27583" y="61813"/>
                  <a:pt x="27781" y="61744"/>
                  <a:pt x="27982" y="61679"/>
                </a:cubicBezTo>
                <a:cubicBezTo>
                  <a:pt x="28185" y="61610"/>
                  <a:pt x="28391" y="61546"/>
                  <a:pt x="28537" y="61546"/>
                </a:cubicBezTo>
                <a:lnTo>
                  <a:pt x="28570" y="61546"/>
                </a:lnTo>
                <a:cubicBezTo>
                  <a:pt x="28865" y="61570"/>
                  <a:pt x="29079" y="61949"/>
                  <a:pt x="29264" y="61974"/>
                </a:cubicBezTo>
                <a:cubicBezTo>
                  <a:pt x="29455" y="61998"/>
                  <a:pt x="30098" y="62354"/>
                  <a:pt x="30283" y="62427"/>
                </a:cubicBezTo>
                <a:cubicBezTo>
                  <a:pt x="30300" y="62431"/>
                  <a:pt x="30328" y="62435"/>
                  <a:pt x="30365" y="62435"/>
                </a:cubicBezTo>
                <a:cubicBezTo>
                  <a:pt x="30748" y="62435"/>
                  <a:pt x="32168" y="62111"/>
                  <a:pt x="32487" y="62046"/>
                </a:cubicBezTo>
                <a:cubicBezTo>
                  <a:pt x="32834" y="61974"/>
                  <a:pt x="33586" y="61711"/>
                  <a:pt x="33853" y="61594"/>
                </a:cubicBezTo>
                <a:cubicBezTo>
                  <a:pt x="34125" y="61473"/>
                  <a:pt x="34392" y="61307"/>
                  <a:pt x="34553" y="61222"/>
                </a:cubicBezTo>
                <a:cubicBezTo>
                  <a:pt x="34715" y="61141"/>
                  <a:pt x="36029" y="60542"/>
                  <a:pt x="36215" y="60352"/>
                </a:cubicBezTo>
                <a:cubicBezTo>
                  <a:pt x="36393" y="60175"/>
                  <a:pt x="37460" y="59872"/>
                  <a:pt x="37662" y="59872"/>
                </a:cubicBezTo>
                <a:cubicBezTo>
                  <a:pt x="37678" y="59872"/>
                  <a:pt x="37686" y="59876"/>
                  <a:pt x="37691" y="59876"/>
                </a:cubicBezTo>
                <a:cubicBezTo>
                  <a:pt x="37771" y="59924"/>
                  <a:pt x="38176" y="60211"/>
                  <a:pt x="38361" y="60236"/>
                </a:cubicBezTo>
                <a:cubicBezTo>
                  <a:pt x="38544" y="60255"/>
                  <a:pt x="39360" y="60498"/>
                  <a:pt x="39550" y="60498"/>
                </a:cubicBezTo>
                <a:lnTo>
                  <a:pt x="39571" y="60498"/>
                </a:lnTo>
                <a:cubicBezTo>
                  <a:pt x="39704" y="60473"/>
                  <a:pt x="40485" y="59734"/>
                  <a:pt x="40485" y="59734"/>
                </a:cubicBezTo>
                <a:cubicBezTo>
                  <a:pt x="40485" y="59734"/>
                  <a:pt x="41451" y="60304"/>
                  <a:pt x="41665" y="60304"/>
                </a:cubicBezTo>
                <a:cubicBezTo>
                  <a:pt x="41864" y="60304"/>
                  <a:pt x="42377" y="60648"/>
                  <a:pt x="42688" y="60648"/>
                </a:cubicBezTo>
                <a:cubicBezTo>
                  <a:pt x="42716" y="60648"/>
                  <a:pt x="42741" y="60643"/>
                  <a:pt x="42765" y="60639"/>
                </a:cubicBezTo>
                <a:cubicBezTo>
                  <a:pt x="43060" y="60567"/>
                  <a:pt x="43784" y="60260"/>
                  <a:pt x="43998" y="60260"/>
                </a:cubicBezTo>
                <a:cubicBezTo>
                  <a:pt x="44212" y="60260"/>
                  <a:pt x="44588" y="60352"/>
                  <a:pt x="44831" y="60518"/>
                </a:cubicBezTo>
                <a:cubicBezTo>
                  <a:pt x="45073" y="60688"/>
                  <a:pt x="46654" y="61020"/>
                  <a:pt x="46654" y="61020"/>
                </a:cubicBezTo>
                <a:lnTo>
                  <a:pt x="47111" y="60498"/>
                </a:lnTo>
                <a:lnTo>
                  <a:pt x="47111" y="59742"/>
                </a:lnTo>
                <a:lnTo>
                  <a:pt x="47111" y="9081"/>
                </a:lnTo>
                <a:lnTo>
                  <a:pt x="47111" y="8115"/>
                </a:lnTo>
                <a:cubicBezTo>
                  <a:pt x="47111" y="8115"/>
                  <a:pt x="45764" y="8309"/>
                  <a:pt x="45417" y="8309"/>
                </a:cubicBezTo>
                <a:cubicBezTo>
                  <a:pt x="45397" y="8309"/>
                  <a:pt x="45381" y="8309"/>
                  <a:pt x="45368" y="8305"/>
                </a:cubicBezTo>
                <a:lnTo>
                  <a:pt x="45348" y="8305"/>
                </a:lnTo>
                <a:cubicBezTo>
                  <a:pt x="45094" y="8305"/>
                  <a:pt x="44508" y="8738"/>
                  <a:pt x="44374" y="8782"/>
                </a:cubicBezTo>
                <a:cubicBezTo>
                  <a:pt x="44245" y="8826"/>
                  <a:pt x="43674" y="9331"/>
                  <a:pt x="43484" y="9331"/>
                </a:cubicBezTo>
                <a:lnTo>
                  <a:pt x="43465" y="9331"/>
                </a:lnTo>
                <a:cubicBezTo>
                  <a:pt x="43319" y="9287"/>
                  <a:pt x="42793" y="9057"/>
                  <a:pt x="42453" y="9057"/>
                </a:cubicBezTo>
                <a:cubicBezTo>
                  <a:pt x="42409" y="9057"/>
                  <a:pt x="42373" y="9061"/>
                  <a:pt x="42336" y="9068"/>
                </a:cubicBezTo>
                <a:cubicBezTo>
                  <a:pt x="42013" y="9141"/>
                  <a:pt x="41475" y="9785"/>
                  <a:pt x="41317" y="9785"/>
                </a:cubicBezTo>
                <a:cubicBezTo>
                  <a:pt x="41155" y="9785"/>
                  <a:pt x="39975" y="10807"/>
                  <a:pt x="39837" y="10880"/>
                </a:cubicBezTo>
                <a:cubicBezTo>
                  <a:pt x="39708" y="10949"/>
                  <a:pt x="39175" y="11309"/>
                  <a:pt x="39045" y="11309"/>
                </a:cubicBezTo>
                <a:lnTo>
                  <a:pt x="39033" y="11309"/>
                </a:lnTo>
                <a:cubicBezTo>
                  <a:pt x="38928" y="11285"/>
                  <a:pt x="38147" y="10735"/>
                  <a:pt x="38014" y="10690"/>
                </a:cubicBezTo>
                <a:cubicBezTo>
                  <a:pt x="37880" y="10641"/>
                  <a:pt x="37476" y="10213"/>
                  <a:pt x="37210" y="10213"/>
                </a:cubicBezTo>
                <a:cubicBezTo>
                  <a:pt x="37007" y="10213"/>
                  <a:pt x="36490" y="10253"/>
                  <a:pt x="36154" y="10253"/>
                </a:cubicBezTo>
                <a:cubicBezTo>
                  <a:pt x="36041" y="10253"/>
                  <a:pt x="35948" y="10249"/>
                  <a:pt x="35896" y="10238"/>
                </a:cubicBezTo>
                <a:cubicBezTo>
                  <a:pt x="35681" y="10189"/>
                  <a:pt x="35034" y="9570"/>
                  <a:pt x="34877" y="9473"/>
                </a:cubicBezTo>
                <a:cubicBezTo>
                  <a:pt x="34715" y="9376"/>
                  <a:pt x="34205" y="8709"/>
                  <a:pt x="33963" y="8616"/>
                </a:cubicBezTo>
                <a:cubicBezTo>
                  <a:pt x="33741" y="8527"/>
                  <a:pt x="33470" y="8277"/>
                  <a:pt x="33259" y="8277"/>
                </a:cubicBezTo>
                <a:cubicBezTo>
                  <a:pt x="33243" y="8277"/>
                  <a:pt x="33227" y="8277"/>
                  <a:pt x="33211" y="8281"/>
                </a:cubicBezTo>
                <a:cubicBezTo>
                  <a:pt x="32996" y="8329"/>
                  <a:pt x="31869" y="8495"/>
                  <a:pt x="31682" y="8495"/>
                </a:cubicBezTo>
                <a:cubicBezTo>
                  <a:pt x="31505" y="8495"/>
                  <a:pt x="30680" y="9029"/>
                  <a:pt x="30408" y="9029"/>
                </a:cubicBezTo>
                <a:cubicBezTo>
                  <a:pt x="30393" y="9029"/>
                  <a:pt x="30376" y="9025"/>
                  <a:pt x="30365" y="9020"/>
                </a:cubicBezTo>
                <a:cubicBezTo>
                  <a:pt x="30332" y="9008"/>
                  <a:pt x="30279" y="9004"/>
                  <a:pt x="30223" y="9004"/>
                </a:cubicBezTo>
                <a:cubicBezTo>
                  <a:pt x="30122" y="9004"/>
                  <a:pt x="29988" y="9020"/>
                  <a:pt x="29850" y="9033"/>
                </a:cubicBezTo>
                <a:cubicBezTo>
                  <a:pt x="29714" y="9049"/>
                  <a:pt x="29572" y="9061"/>
                  <a:pt x="29443" y="9061"/>
                </a:cubicBezTo>
                <a:cubicBezTo>
                  <a:pt x="29329" y="9061"/>
                  <a:pt x="29232" y="9049"/>
                  <a:pt x="29160" y="9020"/>
                </a:cubicBezTo>
                <a:cubicBezTo>
                  <a:pt x="28865" y="8903"/>
                  <a:pt x="28245" y="8475"/>
                  <a:pt x="27922" y="8329"/>
                </a:cubicBezTo>
                <a:cubicBezTo>
                  <a:pt x="27603" y="8187"/>
                  <a:pt x="27012" y="8066"/>
                  <a:pt x="26903" y="7900"/>
                </a:cubicBezTo>
                <a:cubicBezTo>
                  <a:pt x="26799" y="7734"/>
                  <a:pt x="26313" y="7399"/>
                  <a:pt x="26313" y="7136"/>
                </a:cubicBezTo>
                <a:cubicBezTo>
                  <a:pt x="26313" y="6877"/>
                  <a:pt x="25375" y="6614"/>
                  <a:pt x="25241" y="6517"/>
                </a:cubicBezTo>
                <a:cubicBezTo>
                  <a:pt x="25104" y="6424"/>
                  <a:pt x="24543" y="6211"/>
                  <a:pt x="24437" y="6114"/>
                </a:cubicBezTo>
                <a:cubicBezTo>
                  <a:pt x="24328" y="6017"/>
                  <a:pt x="23495" y="5495"/>
                  <a:pt x="23333" y="5373"/>
                </a:cubicBezTo>
                <a:cubicBezTo>
                  <a:pt x="23203" y="5276"/>
                  <a:pt x="22128" y="5082"/>
                  <a:pt x="21615" y="5082"/>
                </a:cubicBezTo>
                <a:cubicBezTo>
                  <a:pt x="21501" y="5082"/>
                  <a:pt x="21417" y="5090"/>
                  <a:pt x="21376" y="5110"/>
                </a:cubicBezTo>
                <a:cubicBezTo>
                  <a:pt x="21134" y="5232"/>
                  <a:pt x="20357" y="5802"/>
                  <a:pt x="20249" y="5851"/>
                </a:cubicBezTo>
                <a:cubicBezTo>
                  <a:pt x="20244" y="5851"/>
                  <a:pt x="20244" y="5855"/>
                  <a:pt x="20240" y="5855"/>
                </a:cubicBezTo>
                <a:cubicBezTo>
                  <a:pt x="20139" y="5855"/>
                  <a:pt x="20115" y="5082"/>
                  <a:pt x="20115" y="5082"/>
                </a:cubicBezTo>
                <a:cubicBezTo>
                  <a:pt x="20115" y="5082"/>
                  <a:pt x="19040" y="4614"/>
                  <a:pt x="18773" y="4444"/>
                </a:cubicBezTo>
                <a:cubicBezTo>
                  <a:pt x="18506" y="4278"/>
                  <a:pt x="17511" y="4254"/>
                  <a:pt x="17244" y="4063"/>
                </a:cubicBezTo>
                <a:cubicBezTo>
                  <a:pt x="16974" y="3873"/>
                  <a:pt x="16597" y="3348"/>
                  <a:pt x="16383" y="3206"/>
                </a:cubicBezTo>
                <a:cubicBezTo>
                  <a:pt x="16168" y="3065"/>
                  <a:pt x="14746" y="2778"/>
                  <a:pt x="14559" y="2729"/>
                </a:cubicBezTo>
                <a:cubicBezTo>
                  <a:pt x="14369" y="2681"/>
                  <a:pt x="14184" y="2300"/>
                  <a:pt x="13941" y="2159"/>
                </a:cubicBezTo>
                <a:cubicBezTo>
                  <a:pt x="13699" y="2014"/>
                  <a:pt x="13165" y="1609"/>
                  <a:pt x="12975" y="1468"/>
                </a:cubicBezTo>
                <a:cubicBezTo>
                  <a:pt x="12817" y="1346"/>
                  <a:pt x="12182" y="1104"/>
                  <a:pt x="11777" y="1104"/>
                </a:cubicBezTo>
                <a:cubicBezTo>
                  <a:pt x="11701" y="1104"/>
                  <a:pt x="11637" y="1116"/>
                  <a:pt x="11579" y="1132"/>
                </a:cubicBezTo>
                <a:cubicBezTo>
                  <a:pt x="11527" y="1152"/>
                  <a:pt x="11458" y="1160"/>
                  <a:pt x="11385" y="1160"/>
                </a:cubicBezTo>
                <a:cubicBezTo>
                  <a:pt x="10993" y="1160"/>
                  <a:pt x="10399" y="922"/>
                  <a:pt x="10266" y="820"/>
                </a:cubicBezTo>
                <a:cubicBezTo>
                  <a:pt x="10104" y="704"/>
                  <a:pt x="9647" y="348"/>
                  <a:pt x="9405" y="251"/>
                </a:cubicBezTo>
                <a:cubicBezTo>
                  <a:pt x="9211" y="174"/>
                  <a:pt x="8980" y="64"/>
                  <a:pt x="8640" y="64"/>
                </a:cubicBezTo>
                <a:cubicBezTo>
                  <a:pt x="8564" y="64"/>
                  <a:pt x="8478" y="68"/>
                  <a:pt x="8386" y="85"/>
                </a:cubicBezTo>
                <a:cubicBezTo>
                  <a:pt x="8172" y="117"/>
                  <a:pt x="7815" y="129"/>
                  <a:pt x="7459" y="129"/>
                </a:cubicBezTo>
                <a:cubicBezTo>
                  <a:pt x="7007" y="129"/>
                  <a:pt x="6554" y="105"/>
                  <a:pt x="6372" y="64"/>
                </a:cubicBezTo>
                <a:cubicBezTo>
                  <a:pt x="6307" y="49"/>
                  <a:pt x="6222" y="44"/>
                  <a:pt x="6125" y="44"/>
                </a:cubicBezTo>
                <a:cubicBezTo>
                  <a:pt x="5737" y="44"/>
                  <a:pt x="5171" y="141"/>
                  <a:pt x="4977" y="178"/>
                </a:cubicBezTo>
                <a:cubicBezTo>
                  <a:pt x="4767" y="223"/>
                  <a:pt x="4378" y="461"/>
                  <a:pt x="4100" y="461"/>
                </a:cubicBezTo>
                <a:cubicBezTo>
                  <a:pt x="4059" y="461"/>
                  <a:pt x="4019" y="453"/>
                  <a:pt x="3986" y="441"/>
                </a:cubicBezTo>
                <a:cubicBezTo>
                  <a:pt x="3716" y="348"/>
                  <a:pt x="3368" y="299"/>
                  <a:pt x="3101" y="251"/>
                </a:cubicBezTo>
                <a:cubicBezTo>
                  <a:pt x="2883" y="214"/>
                  <a:pt x="2426"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70" name="Google Shape;172;p11"/>
          <p:cNvSpPr/>
          <p:nvPr/>
        </p:nvSpPr>
        <p:spPr>
          <a:xfrm rot="-8678870">
            <a:off x="7751434" y="-1880286"/>
            <a:ext cx="2924071" cy="2921913"/>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173;p11"/>
          <p:cNvGrpSpPr/>
          <p:nvPr/>
        </p:nvGrpSpPr>
        <p:grpSpPr>
          <a:xfrm rot="899960" flipH="1">
            <a:off x="7985468" y="3854153"/>
            <a:ext cx="689154" cy="1060243"/>
            <a:chOff x="7848875" y="190500"/>
            <a:chExt cx="689175" cy="1060275"/>
          </a:xfrm>
        </p:grpSpPr>
        <p:pic>
          <p:nvPicPr>
            <p:cNvPr id="2097437" name="Google Shape;174;p11"/>
            <p:cNvPicPr preferRelativeResize="0">
              <a:picLocks/>
            </p:cNvPicPr>
            <p:nvPr/>
          </p:nvPicPr>
          <p:blipFill rotWithShape="1">
            <a:blip r:embed="rId4">
              <a:alphaModFix amt="29000"/>
            </a:blip>
            <a:srcRect r="43310" b="35658"/>
            <a:stretch>
              <a:fillRect/>
            </a:stretch>
          </p:blipFill>
          <p:spPr>
            <a:xfrm>
              <a:off x="7880425" y="222075"/>
              <a:ext cx="657625" cy="1028700"/>
            </a:xfrm>
            <a:prstGeom prst="rect">
              <a:avLst/>
            </a:prstGeom>
            <a:noFill/>
            <a:ln>
              <a:noFill/>
            </a:ln>
          </p:spPr>
        </p:pic>
        <p:pic>
          <p:nvPicPr>
            <p:cNvPr id="2097438" name="Google Shape;175;p11"/>
            <p:cNvPicPr preferRelativeResize="0">
              <a:picLocks/>
            </p:cNvPicPr>
            <p:nvPr/>
          </p:nvPicPr>
          <p:blipFill rotWithShape="1">
            <a:blip r:embed="rId5">
              <a:alphaModFix/>
            </a:blip>
            <a:srcRect r="43310" b="35658"/>
            <a:stretch>
              <a:fillRect/>
            </a:stretch>
          </p:blipFill>
          <p:spPr>
            <a:xfrm>
              <a:off x="7848875" y="190500"/>
              <a:ext cx="657625" cy="1028700"/>
            </a:xfrm>
            <a:prstGeom prst="rect">
              <a:avLst/>
            </a:prstGeom>
            <a:noFill/>
            <a:ln>
              <a:noFill/>
            </a:ln>
          </p:spPr>
        </p:pic>
      </p:grpSp>
      <p:grpSp>
        <p:nvGrpSpPr>
          <p:cNvPr id="218" name="Google Shape;176;p11"/>
          <p:cNvGrpSpPr/>
          <p:nvPr/>
        </p:nvGrpSpPr>
        <p:grpSpPr>
          <a:xfrm>
            <a:off x="3596837" y="3783075"/>
            <a:ext cx="1555266" cy="3252513"/>
            <a:chOff x="148387" y="2519350"/>
            <a:chExt cx="1555266" cy="3252513"/>
          </a:xfrm>
        </p:grpSpPr>
        <p:pic>
          <p:nvPicPr>
            <p:cNvPr id="2097439" name="Google Shape;177;p11"/>
            <p:cNvPicPr preferRelativeResize="0">
              <a:picLocks/>
            </p:cNvPicPr>
            <p:nvPr/>
          </p:nvPicPr>
          <p:blipFill>
            <a:blip r:embed="rId6">
              <a:alphaModFix amt="29000"/>
            </a:blip>
            <a:stretch>
              <a:fillRect/>
            </a:stretch>
          </p:blipFill>
          <p:spPr>
            <a:xfrm>
              <a:off x="182203" y="2526114"/>
              <a:ext cx="1521449" cy="3245750"/>
            </a:xfrm>
            <a:prstGeom prst="rect">
              <a:avLst/>
            </a:prstGeom>
            <a:noFill/>
            <a:ln>
              <a:noFill/>
            </a:ln>
          </p:spPr>
        </p:pic>
        <p:pic>
          <p:nvPicPr>
            <p:cNvPr id="2097440" name="Google Shape;178;p11"/>
            <p:cNvPicPr preferRelativeResize="0">
              <a:picLocks/>
            </p:cNvPicPr>
            <p:nvPr/>
          </p:nvPicPr>
          <p:blipFill>
            <a:blip r:embed="rId7">
              <a:alphaModFix/>
            </a:blip>
            <a:stretch>
              <a:fillRect/>
            </a:stretch>
          </p:blipFill>
          <p:spPr>
            <a:xfrm>
              <a:off x="148387" y="2519350"/>
              <a:ext cx="1521449" cy="3245750"/>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80"/>
        <p:cNvGrpSpPr/>
        <p:nvPr/>
      </p:nvGrpSpPr>
      <p:grpSpPr>
        <a:xfrm>
          <a:off x="0" y="0"/>
          <a:ext cx="0" cy="0"/>
          <a:chOff x="0" y="0"/>
          <a:chExt cx="0" cy="0"/>
        </a:xfrm>
      </p:grpSpPr>
      <p:pic>
        <p:nvPicPr>
          <p:cNvPr id="2097203" name="Google Shape;181;p13"/>
          <p:cNvPicPr preferRelativeResize="0">
            <a:picLocks/>
          </p:cNvPicPr>
          <p:nvPr/>
        </p:nvPicPr>
        <p:blipFill>
          <a:blip r:embed="rId2">
            <a:alphaModFix/>
          </a:blip>
          <a:stretch>
            <a:fillRect/>
          </a:stretch>
        </p:blipFill>
        <p:spPr>
          <a:xfrm rot="-6386155">
            <a:off x="7863993" y="-497325"/>
            <a:ext cx="3235385" cy="3245751"/>
          </a:xfrm>
          <a:prstGeom prst="rect">
            <a:avLst/>
          </a:prstGeom>
          <a:noFill/>
          <a:ln>
            <a:noFill/>
          </a:ln>
        </p:spPr>
      </p:pic>
      <p:pic>
        <p:nvPicPr>
          <p:cNvPr id="2097204" name="Google Shape;182;p13"/>
          <p:cNvPicPr preferRelativeResize="0">
            <a:picLocks/>
          </p:cNvPicPr>
          <p:nvPr/>
        </p:nvPicPr>
        <p:blipFill>
          <a:blip r:embed="rId3">
            <a:alphaModFix/>
          </a:blip>
          <a:stretch>
            <a:fillRect/>
          </a:stretch>
        </p:blipFill>
        <p:spPr>
          <a:xfrm rot="5789714" flipH="1">
            <a:off x="6485902" y="-591047"/>
            <a:ext cx="4012568" cy="3245747"/>
          </a:xfrm>
          <a:prstGeom prst="rect">
            <a:avLst/>
          </a:prstGeom>
          <a:noFill/>
          <a:ln>
            <a:noFill/>
          </a:ln>
        </p:spPr>
      </p:pic>
      <p:sp>
        <p:nvSpPr>
          <p:cNvPr id="1048652" name="Google Shape;183;p13"/>
          <p:cNvSpPr/>
          <p:nvPr/>
        </p:nvSpPr>
        <p:spPr>
          <a:xfrm rot="-7395688">
            <a:off x="8477928" y="-1332425"/>
            <a:ext cx="2924114" cy="2921907"/>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7205" name="Google Shape;184;p13"/>
          <p:cNvPicPr preferRelativeResize="0">
            <a:picLocks/>
          </p:cNvPicPr>
          <p:nvPr/>
        </p:nvPicPr>
        <p:blipFill>
          <a:blip r:embed="rId3">
            <a:alphaModFix/>
          </a:blip>
          <a:stretch>
            <a:fillRect/>
          </a:stretch>
        </p:blipFill>
        <p:spPr>
          <a:xfrm rot="-10386697">
            <a:off x="-1943849" y="1971902"/>
            <a:ext cx="4012569" cy="3245749"/>
          </a:xfrm>
          <a:prstGeom prst="rect">
            <a:avLst/>
          </a:prstGeom>
          <a:noFill/>
          <a:ln>
            <a:noFill/>
          </a:ln>
        </p:spPr>
      </p:pic>
      <p:sp>
        <p:nvSpPr>
          <p:cNvPr id="1048653" name="Google Shape;185;p13"/>
          <p:cNvSpPr/>
          <p:nvPr/>
        </p:nvSpPr>
        <p:spPr>
          <a:xfrm rot="-7513249">
            <a:off x="-4250434" y="2473857"/>
            <a:ext cx="5233767" cy="3464677"/>
          </a:xfrm>
          <a:custGeom>
            <a:avLst/>
            <a:gdLst/>
            <a:ahLst/>
            <a:cxnLst/>
            <a:rect l="l" t="t" r="r" b="b"/>
            <a:pathLst>
              <a:path w="47112" h="62435" extrusionOk="0">
                <a:moveTo>
                  <a:pt x="2143" y="0"/>
                </a:moveTo>
                <a:cubicBezTo>
                  <a:pt x="2074" y="0"/>
                  <a:pt x="2014" y="12"/>
                  <a:pt x="1973" y="44"/>
                </a:cubicBezTo>
                <a:cubicBezTo>
                  <a:pt x="1758" y="202"/>
                  <a:pt x="0" y="1059"/>
                  <a:pt x="0" y="1059"/>
                </a:cubicBezTo>
                <a:lnTo>
                  <a:pt x="0" y="1727"/>
                </a:lnTo>
                <a:lnTo>
                  <a:pt x="0" y="53531"/>
                </a:lnTo>
                <a:lnTo>
                  <a:pt x="0" y="54324"/>
                </a:lnTo>
                <a:cubicBezTo>
                  <a:pt x="0" y="54324"/>
                  <a:pt x="2535" y="54874"/>
                  <a:pt x="2964" y="55039"/>
                </a:cubicBezTo>
                <a:cubicBezTo>
                  <a:pt x="3089" y="55088"/>
                  <a:pt x="3243" y="55104"/>
                  <a:pt x="3396" y="55104"/>
                </a:cubicBezTo>
                <a:cubicBezTo>
                  <a:pt x="3562" y="55104"/>
                  <a:pt x="3728" y="55084"/>
                  <a:pt x="3878" y="55069"/>
                </a:cubicBezTo>
                <a:cubicBezTo>
                  <a:pt x="4027" y="55048"/>
                  <a:pt x="4156" y="55032"/>
                  <a:pt x="4238" y="55032"/>
                </a:cubicBezTo>
                <a:cubicBezTo>
                  <a:pt x="4266" y="55032"/>
                  <a:pt x="4290" y="55036"/>
                  <a:pt x="4306" y="55039"/>
                </a:cubicBezTo>
                <a:cubicBezTo>
                  <a:pt x="4468" y="55088"/>
                  <a:pt x="4710" y="55230"/>
                  <a:pt x="5005" y="55371"/>
                </a:cubicBezTo>
                <a:cubicBezTo>
                  <a:pt x="5300" y="55517"/>
                  <a:pt x="5891" y="55707"/>
                  <a:pt x="6295" y="55707"/>
                </a:cubicBezTo>
                <a:cubicBezTo>
                  <a:pt x="6696" y="55707"/>
                  <a:pt x="7286" y="55756"/>
                  <a:pt x="7528" y="55824"/>
                </a:cubicBezTo>
                <a:cubicBezTo>
                  <a:pt x="7771" y="55897"/>
                  <a:pt x="8895" y="56087"/>
                  <a:pt x="9219" y="56184"/>
                </a:cubicBezTo>
                <a:cubicBezTo>
                  <a:pt x="9542" y="56277"/>
                  <a:pt x="9809" y="56706"/>
                  <a:pt x="9995" y="56920"/>
                </a:cubicBezTo>
                <a:cubicBezTo>
                  <a:pt x="10185" y="57134"/>
                  <a:pt x="10508" y="57567"/>
                  <a:pt x="10885" y="57805"/>
                </a:cubicBezTo>
                <a:cubicBezTo>
                  <a:pt x="11256" y="58040"/>
                  <a:pt x="11475" y="58473"/>
                  <a:pt x="11742" y="58517"/>
                </a:cubicBezTo>
                <a:cubicBezTo>
                  <a:pt x="12008" y="58566"/>
                  <a:pt x="13432" y="58732"/>
                  <a:pt x="13512" y="58780"/>
                </a:cubicBezTo>
                <a:cubicBezTo>
                  <a:pt x="13520" y="58784"/>
                  <a:pt x="13529" y="58784"/>
                  <a:pt x="13548" y="58784"/>
                </a:cubicBezTo>
                <a:cubicBezTo>
                  <a:pt x="13742" y="58784"/>
                  <a:pt x="14612" y="58541"/>
                  <a:pt x="14612" y="58541"/>
                </a:cubicBezTo>
                <a:cubicBezTo>
                  <a:pt x="14612" y="58541"/>
                  <a:pt x="15659" y="57805"/>
                  <a:pt x="15793" y="57756"/>
                </a:cubicBezTo>
                <a:cubicBezTo>
                  <a:pt x="15914" y="57713"/>
                  <a:pt x="16403" y="57361"/>
                  <a:pt x="16718" y="57361"/>
                </a:cubicBezTo>
                <a:cubicBezTo>
                  <a:pt x="16751" y="57361"/>
                  <a:pt x="16784" y="57364"/>
                  <a:pt x="16812" y="57373"/>
                </a:cubicBezTo>
                <a:cubicBezTo>
                  <a:pt x="17107" y="57470"/>
                  <a:pt x="17939" y="57756"/>
                  <a:pt x="18073" y="57805"/>
                </a:cubicBezTo>
                <a:lnTo>
                  <a:pt x="18094" y="57805"/>
                </a:lnTo>
                <a:cubicBezTo>
                  <a:pt x="18247" y="57805"/>
                  <a:pt x="18648" y="57349"/>
                  <a:pt x="18853" y="57280"/>
                </a:cubicBezTo>
                <a:cubicBezTo>
                  <a:pt x="18874" y="57271"/>
                  <a:pt x="18902" y="57271"/>
                  <a:pt x="18946" y="57271"/>
                </a:cubicBezTo>
                <a:cubicBezTo>
                  <a:pt x="19367" y="57271"/>
                  <a:pt x="20822" y="57575"/>
                  <a:pt x="20947" y="57659"/>
                </a:cubicBezTo>
                <a:cubicBezTo>
                  <a:pt x="21081" y="57756"/>
                  <a:pt x="22448" y="58279"/>
                  <a:pt x="22772" y="58351"/>
                </a:cubicBezTo>
                <a:cubicBezTo>
                  <a:pt x="23095" y="58424"/>
                  <a:pt x="23709" y="58473"/>
                  <a:pt x="23899" y="58687"/>
                </a:cubicBezTo>
                <a:cubicBezTo>
                  <a:pt x="24085" y="58901"/>
                  <a:pt x="24380" y="59831"/>
                  <a:pt x="24651" y="60066"/>
                </a:cubicBezTo>
                <a:cubicBezTo>
                  <a:pt x="24918" y="60304"/>
                  <a:pt x="25590" y="61331"/>
                  <a:pt x="25937" y="61473"/>
                </a:cubicBezTo>
                <a:cubicBezTo>
                  <a:pt x="26284" y="61618"/>
                  <a:pt x="27198" y="61759"/>
                  <a:pt x="27413" y="61808"/>
                </a:cubicBezTo>
                <a:cubicBezTo>
                  <a:pt x="27429" y="61813"/>
                  <a:pt x="27445" y="61813"/>
                  <a:pt x="27461" y="61813"/>
                </a:cubicBezTo>
                <a:cubicBezTo>
                  <a:pt x="27583" y="61813"/>
                  <a:pt x="27781" y="61744"/>
                  <a:pt x="27982" y="61679"/>
                </a:cubicBezTo>
                <a:cubicBezTo>
                  <a:pt x="28185" y="61610"/>
                  <a:pt x="28391" y="61546"/>
                  <a:pt x="28537" y="61546"/>
                </a:cubicBezTo>
                <a:lnTo>
                  <a:pt x="28570" y="61546"/>
                </a:lnTo>
                <a:cubicBezTo>
                  <a:pt x="28865" y="61570"/>
                  <a:pt x="29079" y="61949"/>
                  <a:pt x="29264" y="61974"/>
                </a:cubicBezTo>
                <a:cubicBezTo>
                  <a:pt x="29455" y="61998"/>
                  <a:pt x="30098" y="62354"/>
                  <a:pt x="30283" y="62427"/>
                </a:cubicBezTo>
                <a:cubicBezTo>
                  <a:pt x="30300" y="62431"/>
                  <a:pt x="30328" y="62435"/>
                  <a:pt x="30365" y="62435"/>
                </a:cubicBezTo>
                <a:cubicBezTo>
                  <a:pt x="30748" y="62435"/>
                  <a:pt x="32168" y="62111"/>
                  <a:pt x="32487" y="62046"/>
                </a:cubicBezTo>
                <a:cubicBezTo>
                  <a:pt x="32834" y="61974"/>
                  <a:pt x="33586" y="61711"/>
                  <a:pt x="33853" y="61594"/>
                </a:cubicBezTo>
                <a:cubicBezTo>
                  <a:pt x="34125" y="61473"/>
                  <a:pt x="34392" y="61307"/>
                  <a:pt x="34553" y="61222"/>
                </a:cubicBezTo>
                <a:cubicBezTo>
                  <a:pt x="34715" y="61141"/>
                  <a:pt x="36029" y="60542"/>
                  <a:pt x="36215" y="60352"/>
                </a:cubicBezTo>
                <a:cubicBezTo>
                  <a:pt x="36393" y="60175"/>
                  <a:pt x="37460" y="59872"/>
                  <a:pt x="37662" y="59872"/>
                </a:cubicBezTo>
                <a:cubicBezTo>
                  <a:pt x="37678" y="59872"/>
                  <a:pt x="37686" y="59876"/>
                  <a:pt x="37691" y="59876"/>
                </a:cubicBezTo>
                <a:cubicBezTo>
                  <a:pt x="37771" y="59924"/>
                  <a:pt x="38176" y="60211"/>
                  <a:pt x="38361" y="60236"/>
                </a:cubicBezTo>
                <a:cubicBezTo>
                  <a:pt x="38544" y="60255"/>
                  <a:pt x="39360" y="60498"/>
                  <a:pt x="39550" y="60498"/>
                </a:cubicBezTo>
                <a:lnTo>
                  <a:pt x="39571" y="60498"/>
                </a:lnTo>
                <a:cubicBezTo>
                  <a:pt x="39704" y="60473"/>
                  <a:pt x="40485" y="59734"/>
                  <a:pt x="40485" y="59734"/>
                </a:cubicBezTo>
                <a:cubicBezTo>
                  <a:pt x="40485" y="59734"/>
                  <a:pt x="41451" y="60304"/>
                  <a:pt x="41665" y="60304"/>
                </a:cubicBezTo>
                <a:cubicBezTo>
                  <a:pt x="41864" y="60304"/>
                  <a:pt x="42377" y="60648"/>
                  <a:pt x="42688" y="60648"/>
                </a:cubicBezTo>
                <a:cubicBezTo>
                  <a:pt x="42716" y="60648"/>
                  <a:pt x="42741" y="60643"/>
                  <a:pt x="42765" y="60639"/>
                </a:cubicBezTo>
                <a:cubicBezTo>
                  <a:pt x="43060" y="60567"/>
                  <a:pt x="43784" y="60260"/>
                  <a:pt x="43998" y="60260"/>
                </a:cubicBezTo>
                <a:cubicBezTo>
                  <a:pt x="44212" y="60260"/>
                  <a:pt x="44588" y="60352"/>
                  <a:pt x="44831" y="60518"/>
                </a:cubicBezTo>
                <a:cubicBezTo>
                  <a:pt x="45073" y="60688"/>
                  <a:pt x="46654" y="61020"/>
                  <a:pt x="46654" y="61020"/>
                </a:cubicBezTo>
                <a:lnTo>
                  <a:pt x="47111" y="60498"/>
                </a:lnTo>
                <a:lnTo>
                  <a:pt x="47111" y="59742"/>
                </a:lnTo>
                <a:lnTo>
                  <a:pt x="47111" y="9081"/>
                </a:lnTo>
                <a:lnTo>
                  <a:pt x="47111" y="8115"/>
                </a:lnTo>
                <a:cubicBezTo>
                  <a:pt x="47111" y="8115"/>
                  <a:pt x="45764" y="8309"/>
                  <a:pt x="45417" y="8309"/>
                </a:cubicBezTo>
                <a:cubicBezTo>
                  <a:pt x="45397" y="8309"/>
                  <a:pt x="45381" y="8309"/>
                  <a:pt x="45368" y="8305"/>
                </a:cubicBezTo>
                <a:lnTo>
                  <a:pt x="45348" y="8305"/>
                </a:lnTo>
                <a:cubicBezTo>
                  <a:pt x="45094" y="8305"/>
                  <a:pt x="44508" y="8738"/>
                  <a:pt x="44374" y="8782"/>
                </a:cubicBezTo>
                <a:cubicBezTo>
                  <a:pt x="44245" y="8826"/>
                  <a:pt x="43674" y="9331"/>
                  <a:pt x="43484" y="9331"/>
                </a:cubicBezTo>
                <a:lnTo>
                  <a:pt x="43465" y="9331"/>
                </a:lnTo>
                <a:cubicBezTo>
                  <a:pt x="43319" y="9287"/>
                  <a:pt x="42793" y="9057"/>
                  <a:pt x="42453" y="9057"/>
                </a:cubicBezTo>
                <a:cubicBezTo>
                  <a:pt x="42409" y="9057"/>
                  <a:pt x="42373" y="9061"/>
                  <a:pt x="42336" y="9068"/>
                </a:cubicBezTo>
                <a:cubicBezTo>
                  <a:pt x="42013" y="9141"/>
                  <a:pt x="41475" y="9785"/>
                  <a:pt x="41317" y="9785"/>
                </a:cubicBezTo>
                <a:cubicBezTo>
                  <a:pt x="41155" y="9785"/>
                  <a:pt x="39975" y="10807"/>
                  <a:pt x="39837" y="10880"/>
                </a:cubicBezTo>
                <a:cubicBezTo>
                  <a:pt x="39708" y="10949"/>
                  <a:pt x="39175" y="11309"/>
                  <a:pt x="39045" y="11309"/>
                </a:cubicBezTo>
                <a:lnTo>
                  <a:pt x="39033" y="11309"/>
                </a:lnTo>
                <a:cubicBezTo>
                  <a:pt x="38928" y="11285"/>
                  <a:pt x="38147" y="10735"/>
                  <a:pt x="38014" y="10690"/>
                </a:cubicBezTo>
                <a:cubicBezTo>
                  <a:pt x="37880" y="10641"/>
                  <a:pt x="37476" y="10213"/>
                  <a:pt x="37210" y="10213"/>
                </a:cubicBezTo>
                <a:cubicBezTo>
                  <a:pt x="37007" y="10213"/>
                  <a:pt x="36490" y="10253"/>
                  <a:pt x="36154" y="10253"/>
                </a:cubicBezTo>
                <a:cubicBezTo>
                  <a:pt x="36041" y="10253"/>
                  <a:pt x="35948" y="10249"/>
                  <a:pt x="35896" y="10238"/>
                </a:cubicBezTo>
                <a:cubicBezTo>
                  <a:pt x="35681" y="10189"/>
                  <a:pt x="35034" y="9570"/>
                  <a:pt x="34877" y="9473"/>
                </a:cubicBezTo>
                <a:cubicBezTo>
                  <a:pt x="34715" y="9376"/>
                  <a:pt x="34205" y="8709"/>
                  <a:pt x="33963" y="8616"/>
                </a:cubicBezTo>
                <a:cubicBezTo>
                  <a:pt x="33741" y="8527"/>
                  <a:pt x="33470" y="8277"/>
                  <a:pt x="33259" y="8277"/>
                </a:cubicBezTo>
                <a:cubicBezTo>
                  <a:pt x="33243" y="8277"/>
                  <a:pt x="33227" y="8277"/>
                  <a:pt x="33211" y="8281"/>
                </a:cubicBezTo>
                <a:cubicBezTo>
                  <a:pt x="32996" y="8329"/>
                  <a:pt x="31869" y="8495"/>
                  <a:pt x="31682" y="8495"/>
                </a:cubicBezTo>
                <a:cubicBezTo>
                  <a:pt x="31505" y="8495"/>
                  <a:pt x="30680" y="9029"/>
                  <a:pt x="30408" y="9029"/>
                </a:cubicBezTo>
                <a:cubicBezTo>
                  <a:pt x="30393" y="9029"/>
                  <a:pt x="30376" y="9025"/>
                  <a:pt x="30365" y="9020"/>
                </a:cubicBezTo>
                <a:cubicBezTo>
                  <a:pt x="30332" y="9008"/>
                  <a:pt x="30279" y="9004"/>
                  <a:pt x="30223" y="9004"/>
                </a:cubicBezTo>
                <a:cubicBezTo>
                  <a:pt x="30122" y="9004"/>
                  <a:pt x="29988" y="9020"/>
                  <a:pt x="29850" y="9033"/>
                </a:cubicBezTo>
                <a:cubicBezTo>
                  <a:pt x="29714" y="9049"/>
                  <a:pt x="29572" y="9061"/>
                  <a:pt x="29443" y="9061"/>
                </a:cubicBezTo>
                <a:cubicBezTo>
                  <a:pt x="29329" y="9061"/>
                  <a:pt x="29232" y="9049"/>
                  <a:pt x="29160" y="9020"/>
                </a:cubicBezTo>
                <a:cubicBezTo>
                  <a:pt x="28865" y="8903"/>
                  <a:pt x="28245" y="8475"/>
                  <a:pt x="27922" y="8329"/>
                </a:cubicBezTo>
                <a:cubicBezTo>
                  <a:pt x="27603" y="8187"/>
                  <a:pt x="27012" y="8066"/>
                  <a:pt x="26903" y="7900"/>
                </a:cubicBezTo>
                <a:cubicBezTo>
                  <a:pt x="26799" y="7734"/>
                  <a:pt x="26313" y="7399"/>
                  <a:pt x="26313" y="7136"/>
                </a:cubicBezTo>
                <a:cubicBezTo>
                  <a:pt x="26313" y="6877"/>
                  <a:pt x="25375" y="6614"/>
                  <a:pt x="25241" y="6517"/>
                </a:cubicBezTo>
                <a:cubicBezTo>
                  <a:pt x="25104" y="6424"/>
                  <a:pt x="24543" y="6211"/>
                  <a:pt x="24437" y="6114"/>
                </a:cubicBezTo>
                <a:cubicBezTo>
                  <a:pt x="24328" y="6017"/>
                  <a:pt x="23495" y="5495"/>
                  <a:pt x="23333" y="5373"/>
                </a:cubicBezTo>
                <a:cubicBezTo>
                  <a:pt x="23203" y="5276"/>
                  <a:pt x="22128" y="5082"/>
                  <a:pt x="21615" y="5082"/>
                </a:cubicBezTo>
                <a:cubicBezTo>
                  <a:pt x="21501" y="5082"/>
                  <a:pt x="21417" y="5090"/>
                  <a:pt x="21376" y="5110"/>
                </a:cubicBezTo>
                <a:cubicBezTo>
                  <a:pt x="21134" y="5232"/>
                  <a:pt x="20357" y="5802"/>
                  <a:pt x="20249" y="5851"/>
                </a:cubicBezTo>
                <a:cubicBezTo>
                  <a:pt x="20244" y="5851"/>
                  <a:pt x="20244" y="5855"/>
                  <a:pt x="20240" y="5855"/>
                </a:cubicBezTo>
                <a:cubicBezTo>
                  <a:pt x="20139" y="5855"/>
                  <a:pt x="20115" y="5082"/>
                  <a:pt x="20115" y="5082"/>
                </a:cubicBezTo>
                <a:cubicBezTo>
                  <a:pt x="20115" y="5082"/>
                  <a:pt x="19040" y="4614"/>
                  <a:pt x="18773" y="4444"/>
                </a:cubicBezTo>
                <a:cubicBezTo>
                  <a:pt x="18506" y="4278"/>
                  <a:pt x="17511" y="4254"/>
                  <a:pt x="17244" y="4063"/>
                </a:cubicBezTo>
                <a:cubicBezTo>
                  <a:pt x="16974" y="3873"/>
                  <a:pt x="16597" y="3348"/>
                  <a:pt x="16383" y="3206"/>
                </a:cubicBezTo>
                <a:cubicBezTo>
                  <a:pt x="16168" y="3065"/>
                  <a:pt x="14746" y="2778"/>
                  <a:pt x="14559" y="2729"/>
                </a:cubicBezTo>
                <a:cubicBezTo>
                  <a:pt x="14369" y="2681"/>
                  <a:pt x="14184" y="2300"/>
                  <a:pt x="13941" y="2159"/>
                </a:cubicBezTo>
                <a:cubicBezTo>
                  <a:pt x="13699" y="2014"/>
                  <a:pt x="13165" y="1609"/>
                  <a:pt x="12975" y="1468"/>
                </a:cubicBezTo>
                <a:cubicBezTo>
                  <a:pt x="12817" y="1346"/>
                  <a:pt x="12182" y="1104"/>
                  <a:pt x="11777" y="1104"/>
                </a:cubicBezTo>
                <a:cubicBezTo>
                  <a:pt x="11701" y="1104"/>
                  <a:pt x="11637" y="1116"/>
                  <a:pt x="11579" y="1132"/>
                </a:cubicBezTo>
                <a:cubicBezTo>
                  <a:pt x="11527" y="1152"/>
                  <a:pt x="11458" y="1160"/>
                  <a:pt x="11385" y="1160"/>
                </a:cubicBezTo>
                <a:cubicBezTo>
                  <a:pt x="10993" y="1160"/>
                  <a:pt x="10399" y="922"/>
                  <a:pt x="10266" y="820"/>
                </a:cubicBezTo>
                <a:cubicBezTo>
                  <a:pt x="10104" y="704"/>
                  <a:pt x="9647" y="348"/>
                  <a:pt x="9405" y="251"/>
                </a:cubicBezTo>
                <a:cubicBezTo>
                  <a:pt x="9211" y="174"/>
                  <a:pt x="8980" y="64"/>
                  <a:pt x="8640" y="64"/>
                </a:cubicBezTo>
                <a:cubicBezTo>
                  <a:pt x="8564" y="64"/>
                  <a:pt x="8478" y="68"/>
                  <a:pt x="8386" y="85"/>
                </a:cubicBezTo>
                <a:cubicBezTo>
                  <a:pt x="8172" y="117"/>
                  <a:pt x="7815" y="129"/>
                  <a:pt x="7459" y="129"/>
                </a:cubicBezTo>
                <a:cubicBezTo>
                  <a:pt x="7007" y="129"/>
                  <a:pt x="6554" y="105"/>
                  <a:pt x="6372" y="64"/>
                </a:cubicBezTo>
                <a:cubicBezTo>
                  <a:pt x="6307" y="49"/>
                  <a:pt x="6222" y="44"/>
                  <a:pt x="6125" y="44"/>
                </a:cubicBezTo>
                <a:cubicBezTo>
                  <a:pt x="5737" y="44"/>
                  <a:pt x="5171" y="141"/>
                  <a:pt x="4977" y="178"/>
                </a:cubicBezTo>
                <a:cubicBezTo>
                  <a:pt x="4767" y="223"/>
                  <a:pt x="4378" y="461"/>
                  <a:pt x="4100" y="461"/>
                </a:cubicBezTo>
                <a:cubicBezTo>
                  <a:pt x="4059" y="461"/>
                  <a:pt x="4019" y="453"/>
                  <a:pt x="3986" y="441"/>
                </a:cubicBezTo>
                <a:cubicBezTo>
                  <a:pt x="3716" y="348"/>
                  <a:pt x="3368" y="299"/>
                  <a:pt x="3101" y="251"/>
                </a:cubicBezTo>
                <a:cubicBezTo>
                  <a:pt x="2883" y="214"/>
                  <a:pt x="2426"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86;p13"/>
          <p:cNvGrpSpPr/>
          <p:nvPr/>
        </p:nvGrpSpPr>
        <p:grpSpPr>
          <a:xfrm>
            <a:off x="8069620" y="3469709"/>
            <a:ext cx="1191613" cy="1630387"/>
            <a:chOff x="7848870" y="190509"/>
            <a:chExt cx="1191613" cy="1630387"/>
          </a:xfrm>
        </p:grpSpPr>
        <p:pic>
          <p:nvPicPr>
            <p:cNvPr id="2097206" name="Google Shape;187;p13"/>
            <p:cNvPicPr preferRelativeResize="0">
              <a:picLocks/>
            </p:cNvPicPr>
            <p:nvPr/>
          </p:nvPicPr>
          <p:blipFill>
            <a:blip r:embed="rId4">
              <a:alphaModFix amt="29000"/>
            </a:blip>
            <a:stretch>
              <a:fillRect/>
            </a:stretch>
          </p:blipFill>
          <p:spPr>
            <a:xfrm>
              <a:off x="7880425" y="222064"/>
              <a:ext cx="1160058" cy="1598832"/>
            </a:xfrm>
            <a:prstGeom prst="rect">
              <a:avLst/>
            </a:prstGeom>
            <a:noFill/>
            <a:ln>
              <a:noFill/>
            </a:ln>
          </p:spPr>
        </p:pic>
        <p:pic>
          <p:nvPicPr>
            <p:cNvPr id="2097207" name="Google Shape;188;p13"/>
            <p:cNvPicPr preferRelativeResize="0">
              <a:picLocks/>
            </p:cNvPicPr>
            <p:nvPr/>
          </p:nvPicPr>
          <p:blipFill>
            <a:blip r:embed="rId5">
              <a:alphaModFix/>
            </a:blip>
            <a:stretch>
              <a:fillRect/>
            </a:stretch>
          </p:blipFill>
          <p:spPr>
            <a:xfrm>
              <a:off x="7848870" y="190509"/>
              <a:ext cx="1160058" cy="1598832"/>
            </a:xfrm>
            <a:prstGeom prst="rect">
              <a:avLst/>
            </a:prstGeom>
            <a:noFill/>
            <a:ln>
              <a:noFill/>
            </a:ln>
          </p:spPr>
        </p:pic>
      </p:grpSp>
      <p:pic>
        <p:nvPicPr>
          <p:cNvPr id="2097208" name="Google Shape;189;p13"/>
          <p:cNvPicPr preferRelativeResize="0">
            <a:picLocks/>
          </p:cNvPicPr>
          <p:nvPr/>
        </p:nvPicPr>
        <p:blipFill>
          <a:blip r:embed="rId2">
            <a:alphaModFix/>
          </a:blip>
          <a:stretch>
            <a:fillRect/>
          </a:stretch>
        </p:blipFill>
        <p:spPr>
          <a:xfrm rot="10351711">
            <a:off x="-2032608" y="-1137524"/>
            <a:ext cx="3235387" cy="3245750"/>
          </a:xfrm>
          <a:prstGeom prst="rect">
            <a:avLst/>
          </a:prstGeom>
          <a:noFill/>
          <a:ln>
            <a:noFill/>
          </a:ln>
        </p:spPr>
      </p:pic>
      <p:grpSp>
        <p:nvGrpSpPr>
          <p:cNvPr id="101" name="Google Shape;190;p13"/>
          <p:cNvGrpSpPr/>
          <p:nvPr/>
        </p:nvGrpSpPr>
        <p:grpSpPr>
          <a:xfrm rot="986709" flipH="1">
            <a:off x="8084299" y="201233"/>
            <a:ext cx="689181" cy="1060285"/>
            <a:chOff x="7848875" y="190500"/>
            <a:chExt cx="689175" cy="1060275"/>
          </a:xfrm>
        </p:grpSpPr>
        <p:pic>
          <p:nvPicPr>
            <p:cNvPr id="2097209" name="Google Shape;191;p13"/>
            <p:cNvPicPr preferRelativeResize="0">
              <a:picLocks/>
            </p:cNvPicPr>
            <p:nvPr/>
          </p:nvPicPr>
          <p:blipFill rotWithShape="1">
            <a:blip r:embed="rId4">
              <a:alphaModFix amt="29000"/>
            </a:blip>
            <a:srcRect r="43310" b="35658"/>
            <a:stretch>
              <a:fillRect/>
            </a:stretch>
          </p:blipFill>
          <p:spPr>
            <a:xfrm>
              <a:off x="7880425" y="222075"/>
              <a:ext cx="657625" cy="1028700"/>
            </a:xfrm>
            <a:prstGeom prst="rect">
              <a:avLst/>
            </a:prstGeom>
            <a:noFill/>
            <a:ln>
              <a:noFill/>
            </a:ln>
          </p:spPr>
        </p:pic>
        <p:pic>
          <p:nvPicPr>
            <p:cNvPr id="2097210" name="Google Shape;192;p13"/>
            <p:cNvPicPr preferRelativeResize="0">
              <a:picLocks/>
            </p:cNvPicPr>
            <p:nvPr/>
          </p:nvPicPr>
          <p:blipFill rotWithShape="1">
            <a:blip r:embed="rId5">
              <a:alphaModFix/>
            </a:blip>
            <a:srcRect r="43310" b="35658"/>
            <a:stretch>
              <a:fillRect/>
            </a:stretch>
          </p:blipFill>
          <p:spPr>
            <a:xfrm>
              <a:off x="7848875" y="190500"/>
              <a:ext cx="657625" cy="1028700"/>
            </a:xfrm>
            <a:prstGeom prst="rect">
              <a:avLst/>
            </a:prstGeom>
            <a:noFill/>
            <a:ln>
              <a:noFill/>
            </a:ln>
          </p:spPr>
        </p:pic>
      </p:grpSp>
      <p:sp>
        <p:nvSpPr>
          <p:cNvPr id="1048654" name="Google Shape;193;p13"/>
          <p:cNvSpPr txBox="1">
            <a:spLocks noGrp="1"/>
          </p:cNvSpPr>
          <p:nvPr>
            <p:ph type="title"/>
          </p:nvPr>
        </p:nvSpPr>
        <p:spPr>
          <a:xfrm>
            <a:off x="978750" y="1819544"/>
            <a:ext cx="227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i="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48655" name="Google Shape;194;p13"/>
          <p:cNvSpPr txBox="1">
            <a:spLocks noGrp="1"/>
          </p:cNvSpPr>
          <p:nvPr>
            <p:ph type="title" idx="2" hasCustomPrompt="1"/>
          </p:nvPr>
        </p:nvSpPr>
        <p:spPr>
          <a:xfrm>
            <a:off x="1765638" y="1241722"/>
            <a:ext cx="697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8656" name="Google Shape;195;p13"/>
          <p:cNvSpPr txBox="1">
            <a:spLocks noGrp="1"/>
          </p:cNvSpPr>
          <p:nvPr>
            <p:ph type="subTitle" idx="1"/>
          </p:nvPr>
        </p:nvSpPr>
        <p:spPr>
          <a:xfrm>
            <a:off x="978750" y="2276131"/>
            <a:ext cx="227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lvl2pPr>
            <a:lvl3pPr lvl="2" rtl="0">
              <a:lnSpc>
                <a:spcPct val="100000"/>
              </a:lnSpc>
              <a:spcBef>
                <a:spcPts val="0"/>
              </a:spcBef>
              <a:spcAft>
                <a:spcPts val="0"/>
              </a:spcAft>
              <a:buSzPts val="1400"/>
              <a:buNone/>
            </a:lvl3pPr>
            <a:lvl4pPr lvl="3" rtl="0">
              <a:lnSpc>
                <a:spcPct val="100000"/>
              </a:lnSpc>
              <a:spcBef>
                <a:spcPts val="0"/>
              </a:spcBef>
              <a:spcAft>
                <a:spcPts val="0"/>
              </a:spcAft>
              <a:buSzPts val="1400"/>
              <a:buNone/>
            </a:lvl4pPr>
            <a:lvl5pPr lvl="4" rtl="0">
              <a:lnSpc>
                <a:spcPct val="100000"/>
              </a:lnSpc>
              <a:spcBef>
                <a:spcPts val="0"/>
              </a:spcBef>
              <a:spcAft>
                <a:spcPts val="0"/>
              </a:spcAft>
              <a:buSzPts val="1400"/>
              <a:buNone/>
            </a:lvl5pPr>
            <a:lvl6pPr lvl="5" rtl="0">
              <a:lnSpc>
                <a:spcPct val="100000"/>
              </a:lnSpc>
              <a:spcBef>
                <a:spcPts val="0"/>
              </a:spcBef>
              <a:spcAft>
                <a:spcPts val="0"/>
              </a:spcAft>
              <a:buSzPts val="1400"/>
              <a:buNone/>
            </a:lvl6pPr>
            <a:lvl7pPr lvl="6" rtl="0">
              <a:lnSpc>
                <a:spcPct val="100000"/>
              </a:lnSpc>
              <a:spcBef>
                <a:spcPts val="0"/>
              </a:spcBef>
              <a:spcAft>
                <a:spcPts val="0"/>
              </a:spcAft>
              <a:buSzPts val="1400"/>
              <a:buNone/>
            </a:lvl7pPr>
            <a:lvl8pPr lvl="7" rtl="0">
              <a:lnSpc>
                <a:spcPct val="100000"/>
              </a:lnSpc>
              <a:spcBef>
                <a:spcPts val="0"/>
              </a:spcBef>
              <a:spcAft>
                <a:spcPts val="0"/>
              </a:spcAft>
              <a:buSzPts val="1400"/>
              <a:buNone/>
            </a:lvl8pPr>
            <a:lvl9pPr lvl="8" rtl="0">
              <a:lnSpc>
                <a:spcPct val="100000"/>
              </a:lnSpc>
              <a:spcBef>
                <a:spcPts val="0"/>
              </a:spcBef>
              <a:spcAft>
                <a:spcPts val="0"/>
              </a:spcAft>
              <a:buSzPts val="1400"/>
              <a:buNone/>
            </a:lvl9pPr>
          </a:lstStyle>
          <a:p>
            <a:endParaRPr/>
          </a:p>
        </p:txBody>
      </p:sp>
      <p:sp>
        <p:nvSpPr>
          <p:cNvPr id="1048657" name="Google Shape;196;p13"/>
          <p:cNvSpPr txBox="1">
            <a:spLocks noGrp="1"/>
          </p:cNvSpPr>
          <p:nvPr>
            <p:ph type="title" idx="3"/>
          </p:nvPr>
        </p:nvSpPr>
        <p:spPr>
          <a:xfrm>
            <a:off x="3433725" y="1819544"/>
            <a:ext cx="227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i="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48658" name="Google Shape;197;p13"/>
          <p:cNvSpPr txBox="1">
            <a:spLocks noGrp="1"/>
          </p:cNvSpPr>
          <p:nvPr>
            <p:ph type="title" idx="4" hasCustomPrompt="1"/>
          </p:nvPr>
        </p:nvSpPr>
        <p:spPr>
          <a:xfrm>
            <a:off x="4223100" y="1241722"/>
            <a:ext cx="697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8659" name="Google Shape;198;p13"/>
          <p:cNvSpPr txBox="1">
            <a:spLocks noGrp="1"/>
          </p:cNvSpPr>
          <p:nvPr>
            <p:ph type="subTitle" idx="5"/>
          </p:nvPr>
        </p:nvSpPr>
        <p:spPr>
          <a:xfrm>
            <a:off x="3433725" y="2276131"/>
            <a:ext cx="227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lvl2pPr>
            <a:lvl3pPr lvl="2" rtl="0">
              <a:lnSpc>
                <a:spcPct val="100000"/>
              </a:lnSpc>
              <a:spcBef>
                <a:spcPts val="0"/>
              </a:spcBef>
              <a:spcAft>
                <a:spcPts val="0"/>
              </a:spcAft>
              <a:buSzPts val="1400"/>
              <a:buNone/>
            </a:lvl3pPr>
            <a:lvl4pPr lvl="3" rtl="0">
              <a:lnSpc>
                <a:spcPct val="100000"/>
              </a:lnSpc>
              <a:spcBef>
                <a:spcPts val="0"/>
              </a:spcBef>
              <a:spcAft>
                <a:spcPts val="0"/>
              </a:spcAft>
              <a:buSzPts val="1400"/>
              <a:buNone/>
            </a:lvl4pPr>
            <a:lvl5pPr lvl="4" rtl="0">
              <a:lnSpc>
                <a:spcPct val="100000"/>
              </a:lnSpc>
              <a:spcBef>
                <a:spcPts val="0"/>
              </a:spcBef>
              <a:spcAft>
                <a:spcPts val="0"/>
              </a:spcAft>
              <a:buSzPts val="1400"/>
              <a:buNone/>
            </a:lvl5pPr>
            <a:lvl6pPr lvl="5" rtl="0">
              <a:lnSpc>
                <a:spcPct val="100000"/>
              </a:lnSpc>
              <a:spcBef>
                <a:spcPts val="0"/>
              </a:spcBef>
              <a:spcAft>
                <a:spcPts val="0"/>
              </a:spcAft>
              <a:buSzPts val="1400"/>
              <a:buNone/>
            </a:lvl6pPr>
            <a:lvl7pPr lvl="6" rtl="0">
              <a:lnSpc>
                <a:spcPct val="100000"/>
              </a:lnSpc>
              <a:spcBef>
                <a:spcPts val="0"/>
              </a:spcBef>
              <a:spcAft>
                <a:spcPts val="0"/>
              </a:spcAft>
              <a:buSzPts val="1400"/>
              <a:buNone/>
            </a:lvl7pPr>
            <a:lvl8pPr lvl="7" rtl="0">
              <a:lnSpc>
                <a:spcPct val="100000"/>
              </a:lnSpc>
              <a:spcBef>
                <a:spcPts val="0"/>
              </a:spcBef>
              <a:spcAft>
                <a:spcPts val="0"/>
              </a:spcAft>
              <a:buSzPts val="1400"/>
              <a:buNone/>
            </a:lvl8pPr>
            <a:lvl9pPr lvl="8" rtl="0">
              <a:lnSpc>
                <a:spcPct val="100000"/>
              </a:lnSpc>
              <a:spcBef>
                <a:spcPts val="0"/>
              </a:spcBef>
              <a:spcAft>
                <a:spcPts val="0"/>
              </a:spcAft>
              <a:buSzPts val="1400"/>
              <a:buNone/>
            </a:lvl9pPr>
          </a:lstStyle>
          <a:p>
            <a:endParaRPr/>
          </a:p>
        </p:txBody>
      </p:sp>
      <p:sp>
        <p:nvSpPr>
          <p:cNvPr id="1048660" name="Google Shape;199;p13"/>
          <p:cNvSpPr txBox="1">
            <a:spLocks noGrp="1"/>
          </p:cNvSpPr>
          <p:nvPr>
            <p:ph type="title" idx="6"/>
          </p:nvPr>
        </p:nvSpPr>
        <p:spPr>
          <a:xfrm>
            <a:off x="5888925" y="1819544"/>
            <a:ext cx="227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i="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48661" name="Google Shape;200;p13"/>
          <p:cNvSpPr txBox="1">
            <a:spLocks noGrp="1"/>
          </p:cNvSpPr>
          <p:nvPr>
            <p:ph type="title" idx="7" hasCustomPrompt="1"/>
          </p:nvPr>
        </p:nvSpPr>
        <p:spPr>
          <a:xfrm>
            <a:off x="6676050" y="1241722"/>
            <a:ext cx="697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8662" name="Google Shape;201;p13"/>
          <p:cNvSpPr txBox="1">
            <a:spLocks noGrp="1"/>
          </p:cNvSpPr>
          <p:nvPr>
            <p:ph type="subTitle" idx="8"/>
          </p:nvPr>
        </p:nvSpPr>
        <p:spPr>
          <a:xfrm>
            <a:off x="5888925" y="2276131"/>
            <a:ext cx="227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lvl2pPr>
            <a:lvl3pPr lvl="2" rtl="0">
              <a:lnSpc>
                <a:spcPct val="100000"/>
              </a:lnSpc>
              <a:spcBef>
                <a:spcPts val="0"/>
              </a:spcBef>
              <a:spcAft>
                <a:spcPts val="0"/>
              </a:spcAft>
              <a:buSzPts val="1400"/>
              <a:buNone/>
            </a:lvl3pPr>
            <a:lvl4pPr lvl="3" rtl="0">
              <a:lnSpc>
                <a:spcPct val="100000"/>
              </a:lnSpc>
              <a:spcBef>
                <a:spcPts val="0"/>
              </a:spcBef>
              <a:spcAft>
                <a:spcPts val="0"/>
              </a:spcAft>
              <a:buSzPts val="1400"/>
              <a:buNone/>
            </a:lvl4pPr>
            <a:lvl5pPr lvl="4" rtl="0">
              <a:lnSpc>
                <a:spcPct val="100000"/>
              </a:lnSpc>
              <a:spcBef>
                <a:spcPts val="0"/>
              </a:spcBef>
              <a:spcAft>
                <a:spcPts val="0"/>
              </a:spcAft>
              <a:buSzPts val="1400"/>
              <a:buNone/>
            </a:lvl5pPr>
            <a:lvl6pPr lvl="5" rtl="0">
              <a:lnSpc>
                <a:spcPct val="100000"/>
              </a:lnSpc>
              <a:spcBef>
                <a:spcPts val="0"/>
              </a:spcBef>
              <a:spcAft>
                <a:spcPts val="0"/>
              </a:spcAft>
              <a:buSzPts val="1400"/>
              <a:buNone/>
            </a:lvl6pPr>
            <a:lvl7pPr lvl="6" rtl="0">
              <a:lnSpc>
                <a:spcPct val="100000"/>
              </a:lnSpc>
              <a:spcBef>
                <a:spcPts val="0"/>
              </a:spcBef>
              <a:spcAft>
                <a:spcPts val="0"/>
              </a:spcAft>
              <a:buSzPts val="1400"/>
              <a:buNone/>
            </a:lvl7pPr>
            <a:lvl8pPr lvl="7" rtl="0">
              <a:lnSpc>
                <a:spcPct val="100000"/>
              </a:lnSpc>
              <a:spcBef>
                <a:spcPts val="0"/>
              </a:spcBef>
              <a:spcAft>
                <a:spcPts val="0"/>
              </a:spcAft>
              <a:buSzPts val="1400"/>
              <a:buNone/>
            </a:lvl8pPr>
            <a:lvl9pPr lvl="8" rtl="0">
              <a:lnSpc>
                <a:spcPct val="100000"/>
              </a:lnSpc>
              <a:spcBef>
                <a:spcPts val="0"/>
              </a:spcBef>
              <a:spcAft>
                <a:spcPts val="0"/>
              </a:spcAft>
              <a:buSzPts val="1400"/>
              <a:buNone/>
            </a:lvl9pPr>
          </a:lstStyle>
          <a:p>
            <a:endParaRPr/>
          </a:p>
        </p:txBody>
      </p:sp>
      <p:sp>
        <p:nvSpPr>
          <p:cNvPr id="1048663" name="Google Shape;202;p13"/>
          <p:cNvSpPr txBox="1">
            <a:spLocks noGrp="1"/>
          </p:cNvSpPr>
          <p:nvPr>
            <p:ph type="title" idx="9"/>
          </p:nvPr>
        </p:nvSpPr>
        <p:spPr>
          <a:xfrm>
            <a:off x="978750" y="3608944"/>
            <a:ext cx="227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i="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48664" name="Google Shape;203;p13"/>
          <p:cNvSpPr txBox="1">
            <a:spLocks noGrp="1"/>
          </p:cNvSpPr>
          <p:nvPr>
            <p:ph type="title" idx="13" hasCustomPrompt="1"/>
          </p:nvPr>
        </p:nvSpPr>
        <p:spPr>
          <a:xfrm>
            <a:off x="1765638" y="3031122"/>
            <a:ext cx="697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8665" name="Google Shape;204;p13"/>
          <p:cNvSpPr txBox="1">
            <a:spLocks noGrp="1"/>
          </p:cNvSpPr>
          <p:nvPr>
            <p:ph type="subTitle" idx="14"/>
          </p:nvPr>
        </p:nvSpPr>
        <p:spPr>
          <a:xfrm>
            <a:off x="978750" y="4065531"/>
            <a:ext cx="227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lvl2pPr>
            <a:lvl3pPr lvl="2" rtl="0">
              <a:lnSpc>
                <a:spcPct val="100000"/>
              </a:lnSpc>
              <a:spcBef>
                <a:spcPts val="0"/>
              </a:spcBef>
              <a:spcAft>
                <a:spcPts val="0"/>
              </a:spcAft>
              <a:buSzPts val="1400"/>
              <a:buNone/>
            </a:lvl3pPr>
            <a:lvl4pPr lvl="3" rtl="0">
              <a:lnSpc>
                <a:spcPct val="100000"/>
              </a:lnSpc>
              <a:spcBef>
                <a:spcPts val="0"/>
              </a:spcBef>
              <a:spcAft>
                <a:spcPts val="0"/>
              </a:spcAft>
              <a:buSzPts val="1400"/>
              <a:buNone/>
            </a:lvl4pPr>
            <a:lvl5pPr lvl="4" rtl="0">
              <a:lnSpc>
                <a:spcPct val="100000"/>
              </a:lnSpc>
              <a:spcBef>
                <a:spcPts val="0"/>
              </a:spcBef>
              <a:spcAft>
                <a:spcPts val="0"/>
              </a:spcAft>
              <a:buSzPts val="1400"/>
              <a:buNone/>
            </a:lvl5pPr>
            <a:lvl6pPr lvl="5" rtl="0">
              <a:lnSpc>
                <a:spcPct val="100000"/>
              </a:lnSpc>
              <a:spcBef>
                <a:spcPts val="0"/>
              </a:spcBef>
              <a:spcAft>
                <a:spcPts val="0"/>
              </a:spcAft>
              <a:buSzPts val="1400"/>
              <a:buNone/>
            </a:lvl6pPr>
            <a:lvl7pPr lvl="6" rtl="0">
              <a:lnSpc>
                <a:spcPct val="100000"/>
              </a:lnSpc>
              <a:spcBef>
                <a:spcPts val="0"/>
              </a:spcBef>
              <a:spcAft>
                <a:spcPts val="0"/>
              </a:spcAft>
              <a:buSzPts val="1400"/>
              <a:buNone/>
            </a:lvl7pPr>
            <a:lvl8pPr lvl="7" rtl="0">
              <a:lnSpc>
                <a:spcPct val="100000"/>
              </a:lnSpc>
              <a:spcBef>
                <a:spcPts val="0"/>
              </a:spcBef>
              <a:spcAft>
                <a:spcPts val="0"/>
              </a:spcAft>
              <a:buSzPts val="1400"/>
              <a:buNone/>
            </a:lvl8pPr>
            <a:lvl9pPr lvl="8" rtl="0">
              <a:lnSpc>
                <a:spcPct val="100000"/>
              </a:lnSpc>
              <a:spcBef>
                <a:spcPts val="0"/>
              </a:spcBef>
              <a:spcAft>
                <a:spcPts val="0"/>
              </a:spcAft>
              <a:buSzPts val="1400"/>
              <a:buNone/>
            </a:lvl9pPr>
          </a:lstStyle>
          <a:p>
            <a:endParaRPr/>
          </a:p>
        </p:txBody>
      </p:sp>
      <p:sp>
        <p:nvSpPr>
          <p:cNvPr id="1048666" name="Google Shape;205;p13"/>
          <p:cNvSpPr txBox="1">
            <a:spLocks noGrp="1"/>
          </p:cNvSpPr>
          <p:nvPr>
            <p:ph type="title" idx="15"/>
          </p:nvPr>
        </p:nvSpPr>
        <p:spPr>
          <a:xfrm>
            <a:off x="3433725" y="3608944"/>
            <a:ext cx="227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i="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48667" name="Google Shape;206;p13"/>
          <p:cNvSpPr txBox="1">
            <a:spLocks noGrp="1"/>
          </p:cNvSpPr>
          <p:nvPr>
            <p:ph type="title" idx="16" hasCustomPrompt="1"/>
          </p:nvPr>
        </p:nvSpPr>
        <p:spPr>
          <a:xfrm>
            <a:off x="4223100" y="3031122"/>
            <a:ext cx="697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8668" name="Google Shape;207;p13"/>
          <p:cNvSpPr txBox="1">
            <a:spLocks noGrp="1"/>
          </p:cNvSpPr>
          <p:nvPr>
            <p:ph type="subTitle" idx="17"/>
          </p:nvPr>
        </p:nvSpPr>
        <p:spPr>
          <a:xfrm>
            <a:off x="3433725" y="4065531"/>
            <a:ext cx="227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lvl2pPr>
            <a:lvl3pPr lvl="2" rtl="0">
              <a:lnSpc>
                <a:spcPct val="100000"/>
              </a:lnSpc>
              <a:spcBef>
                <a:spcPts val="0"/>
              </a:spcBef>
              <a:spcAft>
                <a:spcPts val="0"/>
              </a:spcAft>
              <a:buSzPts val="1400"/>
              <a:buNone/>
            </a:lvl3pPr>
            <a:lvl4pPr lvl="3" rtl="0">
              <a:lnSpc>
                <a:spcPct val="100000"/>
              </a:lnSpc>
              <a:spcBef>
                <a:spcPts val="0"/>
              </a:spcBef>
              <a:spcAft>
                <a:spcPts val="0"/>
              </a:spcAft>
              <a:buSzPts val="1400"/>
              <a:buNone/>
            </a:lvl4pPr>
            <a:lvl5pPr lvl="4" rtl="0">
              <a:lnSpc>
                <a:spcPct val="100000"/>
              </a:lnSpc>
              <a:spcBef>
                <a:spcPts val="0"/>
              </a:spcBef>
              <a:spcAft>
                <a:spcPts val="0"/>
              </a:spcAft>
              <a:buSzPts val="1400"/>
              <a:buNone/>
            </a:lvl5pPr>
            <a:lvl6pPr lvl="5" rtl="0">
              <a:lnSpc>
                <a:spcPct val="100000"/>
              </a:lnSpc>
              <a:spcBef>
                <a:spcPts val="0"/>
              </a:spcBef>
              <a:spcAft>
                <a:spcPts val="0"/>
              </a:spcAft>
              <a:buSzPts val="1400"/>
              <a:buNone/>
            </a:lvl6pPr>
            <a:lvl7pPr lvl="6" rtl="0">
              <a:lnSpc>
                <a:spcPct val="100000"/>
              </a:lnSpc>
              <a:spcBef>
                <a:spcPts val="0"/>
              </a:spcBef>
              <a:spcAft>
                <a:spcPts val="0"/>
              </a:spcAft>
              <a:buSzPts val="1400"/>
              <a:buNone/>
            </a:lvl7pPr>
            <a:lvl8pPr lvl="7" rtl="0">
              <a:lnSpc>
                <a:spcPct val="100000"/>
              </a:lnSpc>
              <a:spcBef>
                <a:spcPts val="0"/>
              </a:spcBef>
              <a:spcAft>
                <a:spcPts val="0"/>
              </a:spcAft>
              <a:buSzPts val="1400"/>
              <a:buNone/>
            </a:lvl8pPr>
            <a:lvl9pPr lvl="8" rtl="0">
              <a:lnSpc>
                <a:spcPct val="100000"/>
              </a:lnSpc>
              <a:spcBef>
                <a:spcPts val="0"/>
              </a:spcBef>
              <a:spcAft>
                <a:spcPts val="0"/>
              </a:spcAft>
              <a:buSzPts val="1400"/>
              <a:buNone/>
            </a:lvl9pPr>
          </a:lstStyle>
          <a:p>
            <a:endParaRPr/>
          </a:p>
        </p:txBody>
      </p:sp>
      <p:sp>
        <p:nvSpPr>
          <p:cNvPr id="1048669" name="Google Shape;208;p13"/>
          <p:cNvSpPr txBox="1">
            <a:spLocks noGrp="1"/>
          </p:cNvSpPr>
          <p:nvPr>
            <p:ph type="title" idx="18"/>
          </p:nvPr>
        </p:nvSpPr>
        <p:spPr>
          <a:xfrm>
            <a:off x="5888925" y="3608944"/>
            <a:ext cx="227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i="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48670" name="Google Shape;209;p13"/>
          <p:cNvSpPr txBox="1">
            <a:spLocks noGrp="1"/>
          </p:cNvSpPr>
          <p:nvPr>
            <p:ph type="title" idx="19" hasCustomPrompt="1"/>
          </p:nvPr>
        </p:nvSpPr>
        <p:spPr>
          <a:xfrm>
            <a:off x="6676050" y="3031122"/>
            <a:ext cx="697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8671" name="Google Shape;210;p13"/>
          <p:cNvSpPr txBox="1">
            <a:spLocks noGrp="1"/>
          </p:cNvSpPr>
          <p:nvPr>
            <p:ph type="subTitle" idx="20"/>
          </p:nvPr>
        </p:nvSpPr>
        <p:spPr>
          <a:xfrm>
            <a:off x="5888925" y="4065531"/>
            <a:ext cx="227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lvl2pPr>
            <a:lvl3pPr lvl="2" rtl="0">
              <a:lnSpc>
                <a:spcPct val="100000"/>
              </a:lnSpc>
              <a:spcBef>
                <a:spcPts val="0"/>
              </a:spcBef>
              <a:spcAft>
                <a:spcPts val="0"/>
              </a:spcAft>
              <a:buSzPts val="1400"/>
              <a:buNone/>
            </a:lvl3pPr>
            <a:lvl4pPr lvl="3" rtl="0">
              <a:lnSpc>
                <a:spcPct val="100000"/>
              </a:lnSpc>
              <a:spcBef>
                <a:spcPts val="0"/>
              </a:spcBef>
              <a:spcAft>
                <a:spcPts val="0"/>
              </a:spcAft>
              <a:buSzPts val="1400"/>
              <a:buNone/>
            </a:lvl4pPr>
            <a:lvl5pPr lvl="4" rtl="0">
              <a:lnSpc>
                <a:spcPct val="100000"/>
              </a:lnSpc>
              <a:spcBef>
                <a:spcPts val="0"/>
              </a:spcBef>
              <a:spcAft>
                <a:spcPts val="0"/>
              </a:spcAft>
              <a:buSzPts val="1400"/>
              <a:buNone/>
            </a:lvl5pPr>
            <a:lvl6pPr lvl="5" rtl="0">
              <a:lnSpc>
                <a:spcPct val="100000"/>
              </a:lnSpc>
              <a:spcBef>
                <a:spcPts val="0"/>
              </a:spcBef>
              <a:spcAft>
                <a:spcPts val="0"/>
              </a:spcAft>
              <a:buSzPts val="1400"/>
              <a:buNone/>
            </a:lvl6pPr>
            <a:lvl7pPr lvl="6" rtl="0">
              <a:lnSpc>
                <a:spcPct val="100000"/>
              </a:lnSpc>
              <a:spcBef>
                <a:spcPts val="0"/>
              </a:spcBef>
              <a:spcAft>
                <a:spcPts val="0"/>
              </a:spcAft>
              <a:buSzPts val="1400"/>
              <a:buNone/>
            </a:lvl7pPr>
            <a:lvl8pPr lvl="7" rtl="0">
              <a:lnSpc>
                <a:spcPct val="100000"/>
              </a:lnSpc>
              <a:spcBef>
                <a:spcPts val="0"/>
              </a:spcBef>
              <a:spcAft>
                <a:spcPts val="0"/>
              </a:spcAft>
              <a:buSzPts val="1400"/>
              <a:buNone/>
            </a:lvl8pPr>
            <a:lvl9pPr lvl="8" rtl="0">
              <a:lnSpc>
                <a:spcPct val="100000"/>
              </a:lnSpc>
              <a:spcBef>
                <a:spcPts val="0"/>
              </a:spcBef>
              <a:spcAft>
                <a:spcPts val="0"/>
              </a:spcAft>
              <a:buSzPts val="1400"/>
              <a:buNone/>
            </a:lvl9pPr>
          </a:lstStyle>
          <a:p>
            <a:endParaRPr/>
          </a:p>
        </p:txBody>
      </p:sp>
      <p:sp>
        <p:nvSpPr>
          <p:cNvPr id="1048672" name="Google Shape;211;p13"/>
          <p:cNvSpPr txBox="1">
            <a:spLocks noGrp="1"/>
          </p:cNvSpPr>
          <p:nvPr>
            <p:ph type="title" idx="21"/>
          </p:nvPr>
        </p:nvSpPr>
        <p:spPr>
          <a:xfrm>
            <a:off x="720000" y="537375"/>
            <a:ext cx="7704000" cy="44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12"/>
        <p:cNvGrpSpPr/>
        <p:nvPr/>
      </p:nvGrpSpPr>
      <p:grpSpPr>
        <a:xfrm>
          <a:off x="0" y="0"/>
          <a:ext cx="0" cy="0"/>
          <a:chOff x="0" y="0"/>
          <a:chExt cx="0" cy="0"/>
        </a:xfrm>
      </p:grpSpPr>
      <p:sp>
        <p:nvSpPr>
          <p:cNvPr id="1048811" name="Google Shape;213;p14"/>
          <p:cNvSpPr txBox="1">
            <a:spLocks noGrp="1"/>
          </p:cNvSpPr>
          <p:nvPr>
            <p:ph type="title"/>
          </p:nvPr>
        </p:nvSpPr>
        <p:spPr>
          <a:xfrm>
            <a:off x="2290025" y="3131875"/>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048812" name="Google Shape;214;p14"/>
          <p:cNvSpPr txBox="1">
            <a:spLocks noGrp="1"/>
          </p:cNvSpPr>
          <p:nvPr>
            <p:ph type="subTitle" idx="1"/>
          </p:nvPr>
        </p:nvSpPr>
        <p:spPr>
          <a:xfrm>
            <a:off x="1458125" y="1479725"/>
            <a:ext cx="62277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2097345" name="Google Shape;215;p14"/>
          <p:cNvPicPr preferRelativeResize="0">
            <a:picLocks/>
          </p:cNvPicPr>
          <p:nvPr/>
        </p:nvPicPr>
        <p:blipFill>
          <a:blip r:embed="rId2">
            <a:alphaModFix/>
          </a:blip>
          <a:stretch>
            <a:fillRect/>
          </a:stretch>
        </p:blipFill>
        <p:spPr>
          <a:xfrm rot="8418748">
            <a:off x="-959907" y="-523434"/>
            <a:ext cx="3235387" cy="3245749"/>
          </a:xfrm>
          <a:prstGeom prst="rect">
            <a:avLst/>
          </a:prstGeom>
          <a:noFill/>
          <a:ln>
            <a:noFill/>
          </a:ln>
        </p:spPr>
      </p:pic>
      <p:pic>
        <p:nvPicPr>
          <p:cNvPr id="2097346" name="Google Shape;216;p14"/>
          <p:cNvPicPr preferRelativeResize="0">
            <a:picLocks/>
          </p:cNvPicPr>
          <p:nvPr/>
        </p:nvPicPr>
        <p:blipFill>
          <a:blip r:embed="rId3">
            <a:alphaModFix/>
          </a:blip>
          <a:stretch>
            <a:fillRect/>
          </a:stretch>
        </p:blipFill>
        <p:spPr>
          <a:xfrm rot="-6335489">
            <a:off x="-522457" y="-559862"/>
            <a:ext cx="3226671" cy="2610049"/>
          </a:xfrm>
          <a:prstGeom prst="rect">
            <a:avLst/>
          </a:prstGeom>
          <a:noFill/>
          <a:ln>
            <a:noFill/>
          </a:ln>
        </p:spPr>
      </p:pic>
      <p:grpSp>
        <p:nvGrpSpPr>
          <p:cNvPr id="183" name="Google Shape;217;p14"/>
          <p:cNvGrpSpPr/>
          <p:nvPr/>
        </p:nvGrpSpPr>
        <p:grpSpPr>
          <a:xfrm>
            <a:off x="8044776" y="439694"/>
            <a:ext cx="1191613" cy="1630387"/>
            <a:chOff x="7848870" y="190509"/>
            <a:chExt cx="1191613" cy="1630387"/>
          </a:xfrm>
        </p:grpSpPr>
        <p:pic>
          <p:nvPicPr>
            <p:cNvPr id="2097347" name="Google Shape;218;p14"/>
            <p:cNvPicPr preferRelativeResize="0">
              <a:picLocks/>
            </p:cNvPicPr>
            <p:nvPr/>
          </p:nvPicPr>
          <p:blipFill>
            <a:blip r:embed="rId4">
              <a:alphaModFix amt="29000"/>
            </a:blip>
            <a:stretch>
              <a:fillRect/>
            </a:stretch>
          </p:blipFill>
          <p:spPr>
            <a:xfrm>
              <a:off x="7880425" y="222064"/>
              <a:ext cx="1160058" cy="1598832"/>
            </a:xfrm>
            <a:prstGeom prst="rect">
              <a:avLst/>
            </a:prstGeom>
            <a:noFill/>
            <a:ln>
              <a:noFill/>
            </a:ln>
          </p:spPr>
        </p:pic>
        <p:pic>
          <p:nvPicPr>
            <p:cNvPr id="2097348" name="Google Shape;219;p14"/>
            <p:cNvPicPr preferRelativeResize="0">
              <a:picLocks/>
            </p:cNvPicPr>
            <p:nvPr/>
          </p:nvPicPr>
          <p:blipFill>
            <a:blip r:embed="rId5">
              <a:alphaModFix/>
            </a:blip>
            <a:stretch>
              <a:fillRect/>
            </a:stretch>
          </p:blipFill>
          <p:spPr>
            <a:xfrm>
              <a:off x="7848870" y="190509"/>
              <a:ext cx="1160058" cy="1598832"/>
            </a:xfrm>
            <a:prstGeom prst="rect">
              <a:avLst/>
            </a:prstGeom>
            <a:noFill/>
            <a:ln>
              <a:noFill/>
            </a:ln>
          </p:spPr>
        </p:pic>
      </p:grpSp>
      <p:pic>
        <p:nvPicPr>
          <p:cNvPr id="2097349" name="Google Shape;220;p14"/>
          <p:cNvPicPr preferRelativeResize="0">
            <a:picLocks/>
          </p:cNvPicPr>
          <p:nvPr/>
        </p:nvPicPr>
        <p:blipFill>
          <a:blip r:embed="rId2">
            <a:alphaModFix/>
          </a:blip>
          <a:stretch>
            <a:fillRect/>
          </a:stretch>
        </p:blipFill>
        <p:spPr>
          <a:xfrm rot="-711863">
            <a:off x="6395922" y="2617772"/>
            <a:ext cx="3235388" cy="3245748"/>
          </a:xfrm>
          <a:prstGeom prst="rect">
            <a:avLst/>
          </a:prstGeom>
          <a:noFill/>
          <a:ln>
            <a:noFill/>
          </a:ln>
        </p:spPr>
      </p:pic>
      <p:pic>
        <p:nvPicPr>
          <p:cNvPr id="2097350" name="Google Shape;221;p14"/>
          <p:cNvPicPr preferRelativeResize="0">
            <a:picLocks/>
          </p:cNvPicPr>
          <p:nvPr/>
        </p:nvPicPr>
        <p:blipFill>
          <a:blip r:embed="rId3">
            <a:alphaModFix/>
          </a:blip>
          <a:stretch>
            <a:fillRect/>
          </a:stretch>
        </p:blipFill>
        <p:spPr>
          <a:xfrm rot="5531839">
            <a:off x="5216128" y="2914829"/>
            <a:ext cx="4012569" cy="3245751"/>
          </a:xfrm>
          <a:prstGeom prst="rect">
            <a:avLst/>
          </a:prstGeom>
          <a:noFill/>
          <a:ln>
            <a:noFill/>
          </a:ln>
        </p:spPr>
      </p:pic>
      <p:sp>
        <p:nvSpPr>
          <p:cNvPr id="1048813" name="Google Shape;222;p14"/>
          <p:cNvSpPr/>
          <p:nvPr/>
        </p:nvSpPr>
        <p:spPr>
          <a:xfrm rot="-2701094">
            <a:off x="5983383" y="3895703"/>
            <a:ext cx="5233673" cy="3464752"/>
          </a:xfrm>
          <a:custGeom>
            <a:avLst/>
            <a:gdLst/>
            <a:ahLst/>
            <a:cxnLst/>
            <a:rect l="l" t="t" r="r" b="b"/>
            <a:pathLst>
              <a:path w="47112" h="62435" extrusionOk="0">
                <a:moveTo>
                  <a:pt x="2143" y="0"/>
                </a:moveTo>
                <a:cubicBezTo>
                  <a:pt x="2074" y="0"/>
                  <a:pt x="2014" y="12"/>
                  <a:pt x="1973" y="44"/>
                </a:cubicBezTo>
                <a:cubicBezTo>
                  <a:pt x="1758" y="202"/>
                  <a:pt x="0" y="1059"/>
                  <a:pt x="0" y="1059"/>
                </a:cubicBezTo>
                <a:lnTo>
                  <a:pt x="0" y="1727"/>
                </a:lnTo>
                <a:lnTo>
                  <a:pt x="0" y="53531"/>
                </a:lnTo>
                <a:lnTo>
                  <a:pt x="0" y="54324"/>
                </a:lnTo>
                <a:cubicBezTo>
                  <a:pt x="0" y="54324"/>
                  <a:pt x="2535" y="54874"/>
                  <a:pt x="2964" y="55039"/>
                </a:cubicBezTo>
                <a:cubicBezTo>
                  <a:pt x="3089" y="55088"/>
                  <a:pt x="3243" y="55104"/>
                  <a:pt x="3396" y="55104"/>
                </a:cubicBezTo>
                <a:cubicBezTo>
                  <a:pt x="3562" y="55104"/>
                  <a:pt x="3728" y="55084"/>
                  <a:pt x="3878" y="55069"/>
                </a:cubicBezTo>
                <a:cubicBezTo>
                  <a:pt x="4027" y="55048"/>
                  <a:pt x="4156" y="55032"/>
                  <a:pt x="4238" y="55032"/>
                </a:cubicBezTo>
                <a:cubicBezTo>
                  <a:pt x="4266" y="55032"/>
                  <a:pt x="4290" y="55036"/>
                  <a:pt x="4306" y="55039"/>
                </a:cubicBezTo>
                <a:cubicBezTo>
                  <a:pt x="4468" y="55088"/>
                  <a:pt x="4710" y="55230"/>
                  <a:pt x="5005" y="55371"/>
                </a:cubicBezTo>
                <a:cubicBezTo>
                  <a:pt x="5300" y="55517"/>
                  <a:pt x="5891" y="55707"/>
                  <a:pt x="6295" y="55707"/>
                </a:cubicBezTo>
                <a:cubicBezTo>
                  <a:pt x="6696" y="55707"/>
                  <a:pt x="7286" y="55756"/>
                  <a:pt x="7528" y="55824"/>
                </a:cubicBezTo>
                <a:cubicBezTo>
                  <a:pt x="7771" y="55897"/>
                  <a:pt x="8895" y="56087"/>
                  <a:pt x="9219" y="56184"/>
                </a:cubicBezTo>
                <a:cubicBezTo>
                  <a:pt x="9542" y="56277"/>
                  <a:pt x="9809" y="56706"/>
                  <a:pt x="9995" y="56920"/>
                </a:cubicBezTo>
                <a:cubicBezTo>
                  <a:pt x="10185" y="57134"/>
                  <a:pt x="10508" y="57567"/>
                  <a:pt x="10885" y="57805"/>
                </a:cubicBezTo>
                <a:cubicBezTo>
                  <a:pt x="11256" y="58040"/>
                  <a:pt x="11475" y="58473"/>
                  <a:pt x="11742" y="58517"/>
                </a:cubicBezTo>
                <a:cubicBezTo>
                  <a:pt x="12008" y="58566"/>
                  <a:pt x="13432" y="58732"/>
                  <a:pt x="13512" y="58780"/>
                </a:cubicBezTo>
                <a:cubicBezTo>
                  <a:pt x="13520" y="58784"/>
                  <a:pt x="13529" y="58784"/>
                  <a:pt x="13548" y="58784"/>
                </a:cubicBezTo>
                <a:cubicBezTo>
                  <a:pt x="13742" y="58784"/>
                  <a:pt x="14612" y="58541"/>
                  <a:pt x="14612" y="58541"/>
                </a:cubicBezTo>
                <a:cubicBezTo>
                  <a:pt x="14612" y="58541"/>
                  <a:pt x="15659" y="57805"/>
                  <a:pt x="15793" y="57756"/>
                </a:cubicBezTo>
                <a:cubicBezTo>
                  <a:pt x="15914" y="57713"/>
                  <a:pt x="16403" y="57361"/>
                  <a:pt x="16718" y="57361"/>
                </a:cubicBezTo>
                <a:cubicBezTo>
                  <a:pt x="16751" y="57361"/>
                  <a:pt x="16784" y="57364"/>
                  <a:pt x="16812" y="57373"/>
                </a:cubicBezTo>
                <a:cubicBezTo>
                  <a:pt x="17107" y="57470"/>
                  <a:pt x="17939" y="57756"/>
                  <a:pt x="18073" y="57805"/>
                </a:cubicBezTo>
                <a:lnTo>
                  <a:pt x="18094" y="57805"/>
                </a:lnTo>
                <a:cubicBezTo>
                  <a:pt x="18247" y="57805"/>
                  <a:pt x="18648" y="57349"/>
                  <a:pt x="18853" y="57280"/>
                </a:cubicBezTo>
                <a:cubicBezTo>
                  <a:pt x="18874" y="57271"/>
                  <a:pt x="18902" y="57271"/>
                  <a:pt x="18946" y="57271"/>
                </a:cubicBezTo>
                <a:cubicBezTo>
                  <a:pt x="19367" y="57271"/>
                  <a:pt x="20822" y="57575"/>
                  <a:pt x="20947" y="57659"/>
                </a:cubicBezTo>
                <a:cubicBezTo>
                  <a:pt x="21081" y="57756"/>
                  <a:pt x="22448" y="58279"/>
                  <a:pt x="22772" y="58351"/>
                </a:cubicBezTo>
                <a:cubicBezTo>
                  <a:pt x="23095" y="58424"/>
                  <a:pt x="23709" y="58473"/>
                  <a:pt x="23899" y="58687"/>
                </a:cubicBezTo>
                <a:cubicBezTo>
                  <a:pt x="24085" y="58901"/>
                  <a:pt x="24380" y="59831"/>
                  <a:pt x="24651" y="60066"/>
                </a:cubicBezTo>
                <a:cubicBezTo>
                  <a:pt x="24918" y="60304"/>
                  <a:pt x="25590" y="61331"/>
                  <a:pt x="25937" y="61473"/>
                </a:cubicBezTo>
                <a:cubicBezTo>
                  <a:pt x="26284" y="61618"/>
                  <a:pt x="27198" y="61759"/>
                  <a:pt x="27413" y="61808"/>
                </a:cubicBezTo>
                <a:cubicBezTo>
                  <a:pt x="27429" y="61813"/>
                  <a:pt x="27445" y="61813"/>
                  <a:pt x="27461" y="61813"/>
                </a:cubicBezTo>
                <a:cubicBezTo>
                  <a:pt x="27583" y="61813"/>
                  <a:pt x="27781" y="61744"/>
                  <a:pt x="27982" y="61679"/>
                </a:cubicBezTo>
                <a:cubicBezTo>
                  <a:pt x="28185" y="61610"/>
                  <a:pt x="28391" y="61546"/>
                  <a:pt x="28537" y="61546"/>
                </a:cubicBezTo>
                <a:lnTo>
                  <a:pt x="28570" y="61546"/>
                </a:lnTo>
                <a:cubicBezTo>
                  <a:pt x="28865" y="61570"/>
                  <a:pt x="29079" y="61949"/>
                  <a:pt x="29264" y="61974"/>
                </a:cubicBezTo>
                <a:cubicBezTo>
                  <a:pt x="29455" y="61998"/>
                  <a:pt x="30098" y="62354"/>
                  <a:pt x="30283" y="62427"/>
                </a:cubicBezTo>
                <a:cubicBezTo>
                  <a:pt x="30300" y="62431"/>
                  <a:pt x="30328" y="62435"/>
                  <a:pt x="30365" y="62435"/>
                </a:cubicBezTo>
                <a:cubicBezTo>
                  <a:pt x="30748" y="62435"/>
                  <a:pt x="32168" y="62111"/>
                  <a:pt x="32487" y="62046"/>
                </a:cubicBezTo>
                <a:cubicBezTo>
                  <a:pt x="32834" y="61974"/>
                  <a:pt x="33586" y="61711"/>
                  <a:pt x="33853" y="61594"/>
                </a:cubicBezTo>
                <a:cubicBezTo>
                  <a:pt x="34125" y="61473"/>
                  <a:pt x="34392" y="61307"/>
                  <a:pt x="34553" y="61222"/>
                </a:cubicBezTo>
                <a:cubicBezTo>
                  <a:pt x="34715" y="61141"/>
                  <a:pt x="36029" y="60542"/>
                  <a:pt x="36215" y="60352"/>
                </a:cubicBezTo>
                <a:cubicBezTo>
                  <a:pt x="36393" y="60175"/>
                  <a:pt x="37460" y="59872"/>
                  <a:pt x="37662" y="59872"/>
                </a:cubicBezTo>
                <a:cubicBezTo>
                  <a:pt x="37678" y="59872"/>
                  <a:pt x="37686" y="59876"/>
                  <a:pt x="37691" y="59876"/>
                </a:cubicBezTo>
                <a:cubicBezTo>
                  <a:pt x="37771" y="59924"/>
                  <a:pt x="38176" y="60211"/>
                  <a:pt x="38361" y="60236"/>
                </a:cubicBezTo>
                <a:cubicBezTo>
                  <a:pt x="38544" y="60255"/>
                  <a:pt x="39360" y="60498"/>
                  <a:pt x="39550" y="60498"/>
                </a:cubicBezTo>
                <a:lnTo>
                  <a:pt x="39571" y="60498"/>
                </a:lnTo>
                <a:cubicBezTo>
                  <a:pt x="39704" y="60473"/>
                  <a:pt x="40485" y="59734"/>
                  <a:pt x="40485" y="59734"/>
                </a:cubicBezTo>
                <a:cubicBezTo>
                  <a:pt x="40485" y="59734"/>
                  <a:pt x="41451" y="60304"/>
                  <a:pt x="41665" y="60304"/>
                </a:cubicBezTo>
                <a:cubicBezTo>
                  <a:pt x="41864" y="60304"/>
                  <a:pt x="42377" y="60648"/>
                  <a:pt x="42688" y="60648"/>
                </a:cubicBezTo>
                <a:cubicBezTo>
                  <a:pt x="42716" y="60648"/>
                  <a:pt x="42741" y="60643"/>
                  <a:pt x="42765" y="60639"/>
                </a:cubicBezTo>
                <a:cubicBezTo>
                  <a:pt x="43060" y="60567"/>
                  <a:pt x="43784" y="60260"/>
                  <a:pt x="43998" y="60260"/>
                </a:cubicBezTo>
                <a:cubicBezTo>
                  <a:pt x="44212" y="60260"/>
                  <a:pt x="44588" y="60352"/>
                  <a:pt x="44831" y="60518"/>
                </a:cubicBezTo>
                <a:cubicBezTo>
                  <a:pt x="45073" y="60688"/>
                  <a:pt x="46654" y="61020"/>
                  <a:pt x="46654" y="61020"/>
                </a:cubicBezTo>
                <a:lnTo>
                  <a:pt x="47111" y="60498"/>
                </a:lnTo>
                <a:lnTo>
                  <a:pt x="47111" y="59742"/>
                </a:lnTo>
                <a:lnTo>
                  <a:pt x="47111" y="9081"/>
                </a:lnTo>
                <a:lnTo>
                  <a:pt x="47111" y="8115"/>
                </a:lnTo>
                <a:cubicBezTo>
                  <a:pt x="47111" y="8115"/>
                  <a:pt x="45764" y="8309"/>
                  <a:pt x="45417" y="8309"/>
                </a:cubicBezTo>
                <a:cubicBezTo>
                  <a:pt x="45397" y="8309"/>
                  <a:pt x="45381" y="8309"/>
                  <a:pt x="45368" y="8305"/>
                </a:cubicBezTo>
                <a:lnTo>
                  <a:pt x="45348" y="8305"/>
                </a:lnTo>
                <a:cubicBezTo>
                  <a:pt x="45094" y="8305"/>
                  <a:pt x="44508" y="8738"/>
                  <a:pt x="44374" y="8782"/>
                </a:cubicBezTo>
                <a:cubicBezTo>
                  <a:pt x="44245" y="8826"/>
                  <a:pt x="43674" y="9331"/>
                  <a:pt x="43484" y="9331"/>
                </a:cubicBezTo>
                <a:lnTo>
                  <a:pt x="43465" y="9331"/>
                </a:lnTo>
                <a:cubicBezTo>
                  <a:pt x="43319" y="9287"/>
                  <a:pt x="42793" y="9057"/>
                  <a:pt x="42453" y="9057"/>
                </a:cubicBezTo>
                <a:cubicBezTo>
                  <a:pt x="42409" y="9057"/>
                  <a:pt x="42373" y="9061"/>
                  <a:pt x="42336" y="9068"/>
                </a:cubicBezTo>
                <a:cubicBezTo>
                  <a:pt x="42013" y="9141"/>
                  <a:pt x="41475" y="9785"/>
                  <a:pt x="41317" y="9785"/>
                </a:cubicBezTo>
                <a:cubicBezTo>
                  <a:pt x="41155" y="9785"/>
                  <a:pt x="39975" y="10807"/>
                  <a:pt x="39837" y="10880"/>
                </a:cubicBezTo>
                <a:cubicBezTo>
                  <a:pt x="39708" y="10949"/>
                  <a:pt x="39175" y="11309"/>
                  <a:pt x="39045" y="11309"/>
                </a:cubicBezTo>
                <a:lnTo>
                  <a:pt x="39033" y="11309"/>
                </a:lnTo>
                <a:cubicBezTo>
                  <a:pt x="38928" y="11285"/>
                  <a:pt x="38147" y="10735"/>
                  <a:pt x="38014" y="10690"/>
                </a:cubicBezTo>
                <a:cubicBezTo>
                  <a:pt x="37880" y="10641"/>
                  <a:pt x="37476" y="10213"/>
                  <a:pt x="37210" y="10213"/>
                </a:cubicBezTo>
                <a:cubicBezTo>
                  <a:pt x="37007" y="10213"/>
                  <a:pt x="36490" y="10253"/>
                  <a:pt x="36154" y="10253"/>
                </a:cubicBezTo>
                <a:cubicBezTo>
                  <a:pt x="36041" y="10253"/>
                  <a:pt x="35948" y="10249"/>
                  <a:pt x="35896" y="10238"/>
                </a:cubicBezTo>
                <a:cubicBezTo>
                  <a:pt x="35681" y="10189"/>
                  <a:pt x="35034" y="9570"/>
                  <a:pt x="34877" y="9473"/>
                </a:cubicBezTo>
                <a:cubicBezTo>
                  <a:pt x="34715" y="9376"/>
                  <a:pt x="34205" y="8709"/>
                  <a:pt x="33963" y="8616"/>
                </a:cubicBezTo>
                <a:cubicBezTo>
                  <a:pt x="33741" y="8527"/>
                  <a:pt x="33470" y="8277"/>
                  <a:pt x="33259" y="8277"/>
                </a:cubicBezTo>
                <a:cubicBezTo>
                  <a:pt x="33243" y="8277"/>
                  <a:pt x="33227" y="8277"/>
                  <a:pt x="33211" y="8281"/>
                </a:cubicBezTo>
                <a:cubicBezTo>
                  <a:pt x="32996" y="8329"/>
                  <a:pt x="31869" y="8495"/>
                  <a:pt x="31682" y="8495"/>
                </a:cubicBezTo>
                <a:cubicBezTo>
                  <a:pt x="31505" y="8495"/>
                  <a:pt x="30680" y="9029"/>
                  <a:pt x="30408" y="9029"/>
                </a:cubicBezTo>
                <a:cubicBezTo>
                  <a:pt x="30393" y="9029"/>
                  <a:pt x="30376" y="9025"/>
                  <a:pt x="30365" y="9020"/>
                </a:cubicBezTo>
                <a:cubicBezTo>
                  <a:pt x="30332" y="9008"/>
                  <a:pt x="30279" y="9004"/>
                  <a:pt x="30223" y="9004"/>
                </a:cubicBezTo>
                <a:cubicBezTo>
                  <a:pt x="30122" y="9004"/>
                  <a:pt x="29988" y="9020"/>
                  <a:pt x="29850" y="9033"/>
                </a:cubicBezTo>
                <a:cubicBezTo>
                  <a:pt x="29714" y="9049"/>
                  <a:pt x="29572" y="9061"/>
                  <a:pt x="29443" y="9061"/>
                </a:cubicBezTo>
                <a:cubicBezTo>
                  <a:pt x="29329" y="9061"/>
                  <a:pt x="29232" y="9049"/>
                  <a:pt x="29160" y="9020"/>
                </a:cubicBezTo>
                <a:cubicBezTo>
                  <a:pt x="28865" y="8903"/>
                  <a:pt x="28245" y="8475"/>
                  <a:pt x="27922" y="8329"/>
                </a:cubicBezTo>
                <a:cubicBezTo>
                  <a:pt x="27603" y="8187"/>
                  <a:pt x="27012" y="8066"/>
                  <a:pt x="26903" y="7900"/>
                </a:cubicBezTo>
                <a:cubicBezTo>
                  <a:pt x="26799" y="7734"/>
                  <a:pt x="26313" y="7399"/>
                  <a:pt x="26313" y="7136"/>
                </a:cubicBezTo>
                <a:cubicBezTo>
                  <a:pt x="26313" y="6877"/>
                  <a:pt x="25375" y="6614"/>
                  <a:pt x="25241" y="6517"/>
                </a:cubicBezTo>
                <a:cubicBezTo>
                  <a:pt x="25104" y="6424"/>
                  <a:pt x="24543" y="6211"/>
                  <a:pt x="24437" y="6114"/>
                </a:cubicBezTo>
                <a:cubicBezTo>
                  <a:pt x="24328" y="6017"/>
                  <a:pt x="23495" y="5495"/>
                  <a:pt x="23333" y="5373"/>
                </a:cubicBezTo>
                <a:cubicBezTo>
                  <a:pt x="23203" y="5276"/>
                  <a:pt x="22128" y="5082"/>
                  <a:pt x="21615" y="5082"/>
                </a:cubicBezTo>
                <a:cubicBezTo>
                  <a:pt x="21501" y="5082"/>
                  <a:pt x="21417" y="5090"/>
                  <a:pt x="21376" y="5110"/>
                </a:cubicBezTo>
                <a:cubicBezTo>
                  <a:pt x="21134" y="5232"/>
                  <a:pt x="20357" y="5802"/>
                  <a:pt x="20249" y="5851"/>
                </a:cubicBezTo>
                <a:cubicBezTo>
                  <a:pt x="20244" y="5851"/>
                  <a:pt x="20244" y="5855"/>
                  <a:pt x="20240" y="5855"/>
                </a:cubicBezTo>
                <a:cubicBezTo>
                  <a:pt x="20139" y="5855"/>
                  <a:pt x="20115" y="5082"/>
                  <a:pt x="20115" y="5082"/>
                </a:cubicBezTo>
                <a:cubicBezTo>
                  <a:pt x="20115" y="5082"/>
                  <a:pt x="19040" y="4614"/>
                  <a:pt x="18773" y="4444"/>
                </a:cubicBezTo>
                <a:cubicBezTo>
                  <a:pt x="18506" y="4278"/>
                  <a:pt x="17511" y="4254"/>
                  <a:pt x="17244" y="4063"/>
                </a:cubicBezTo>
                <a:cubicBezTo>
                  <a:pt x="16974" y="3873"/>
                  <a:pt x="16597" y="3348"/>
                  <a:pt x="16383" y="3206"/>
                </a:cubicBezTo>
                <a:cubicBezTo>
                  <a:pt x="16168" y="3065"/>
                  <a:pt x="14746" y="2778"/>
                  <a:pt x="14559" y="2729"/>
                </a:cubicBezTo>
                <a:cubicBezTo>
                  <a:pt x="14369" y="2681"/>
                  <a:pt x="14184" y="2300"/>
                  <a:pt x="13941" y="2159"/>
                </a:cubicBezTo>
                <a:cubicBezTo>
                  <a:pt x="13699" y="2014"/>
                  <a:pt x="13165" y="1609"/>
                  <a:pt x="12975" y="1468"/>
                </a:cubicBezTo>
                <a:cubicBezTo>
                  <a:pt x="12817" y="1346"/>
                  <a:pt x="12182" y="1104"/>
                  <a:pt x="11777" y="1104"/>
                </a:cubicBezTo>
                <a:cubicBezTo>
                  <a:pt x="11701" y="1104"/>
                  <a:pt x="11637" y="1116"/>
                  <a:pt x="11579" y="1132"/>
                </a:cubicBezTo>
                <a:cubicBezTo>
                  <a:pt x="11527" y="1152"/>
                  <a:pt x="11458" y="1160"/>
                  <a:pt x="11385" y="1160"/>
                </a:cubicBezTo>
                <a:cubicBezTo>
                  <a:pt x="10993" y="1160"/>
                  <a:pt x="10399" y="922"/>
                  <a:pt x="10266" y="820"/>
                </a:cubicBezTo>
                <a:cubicBezTo>
                  <a:pt x="10104" y="704"/>
                  <a:pt x="9647" y="348"/>
                  <a:pt x="9405" y="251"/>
                </a:cubicBezTo>
                <a:cubicBezTo>
                  <a:pt x="9211" y="174"/>
                  <a:pt x="8980" y="64"/>
                  <a:pt x="8640" y="64"/>
                </a:cubicBezTo>
                <a:cubicBezTo>
                  <a:pt x="8564" y="64"/>
                  <a:pt x="8478" y="68"/>
                  <a:pt x="8386" y="85"/>
                </a:cubicBezTo>
                <a:cubicBezTo>
                  <a:pt x="8172" y="117"/>
                  <a:pt x="7815" y="129"/>
                  <a:pt x="7459" y="129"/>
                </a:cubicBezTo>
                <a:cubicBezTo>
                  <a:pt x="7007" y="129"/>
                  <a:pt x="6554" y="105"/>
                  <a:pt x="6372" y="64"/>
                </a:cubicBezTo>
                <a:cubicBezTo>
                  <a:pt x="6307" y="49"/>
                  <a:pt x="6222" y="44"/>
                  <a:pt x="6125" y="44"/>
                </a:cubicBezTo>
                <a:cubicBezTo>
                  <a:pt x="5737" y="44"/>
                  <a:pt x="5171" y="141"/>
                  <a:pt x="4977" y="178"/>
                </a:cubicBezTo>
                <a:cubicBezTo>
                  <a:pt x="4767" y="223"/>
                  <a:pt x="4378" y="461"/>
                  <a:pt x="4100" y="461"/>
                </a:cubicBezTo>
                <a:cubicBezTo>
                  <a:pt x="4059" y="461"/>
                  <a:pt x="4019" y="453"/>
                  <a:pt x="3986" y="441"/>
                </a:cubicBezTo>
                <a:cubicBezTo>
                  <a:pt x="3716" y="348"/>
                  <a:pt x="3368" y="299"/>
                  <a:pt x="3101" y="251"/>
                </a:cubicBezTo>
                <a:cubicBezTo>
                  <a:pt x="2883" y="214"/>
                  <a:pt x="2426"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14" name="Google Shape;223;p14"/>
          <p:cNvSpPr/>
          <p:nvPr/>
        </p:nvSpPr>
        <p:spPr>
          <a:xfrm rot="7521146">
            <a:off x="-2037618" y="-1802273"/>
            <a:ext cx="3909752" cy="2921913"/>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224;p14"/>
          <p:cNvGrpSpPr/>
          <p:nvPr/>
        </p:nvGrpSpPr>
        <p:grpSpPr>
          <a:xfrm rot="899960" flipH="1">
            <a:off x="370512" y="3995713"/>
            <a:ext cx="689154" cy="1060243"/>
            <a:chOff x="7848875" y="190500"/>
            <a:chExt cx="689175" cy="1060275"/>
          </a:xfrm>
        </p:grpSpPr>
        <p:pic>
          <p:nvPicPr>
            <p:cNvPr id="2097351" name="Google Shape;225;p14"/>
            <p:cNvPicPr preferRelativeResize="0">
              <a:picLocks/>
            </p:cNvPicPr>
            <p:nvPr/>
          </p:nvPicPr>
          <p:blipFill rotWithShape="1">
            <a:blip r:embed="rId4">
              <a:alphaModFix amt="29000"/>
            </a:blip>
            <a:srcRect r="43310" b="35658"/>
            <a:stretch>
              <a:fillRect/>
            </a:stretch>
          </p:blipFill>
          <p:spPr>
            <a:xfrm>
              <a:off x="7880425" y="222075"/>
              <a:ext cx="657625" cy="1028700"/>
            </a:xfrm>
            <a:prstGeom prst="rect">
              <a:avLst/>
            </a:prstGeom>
            <a:noFill/>
            <a:ln>
              <a:noFill/>
            </a:ln>
          </p:spPr>
        </p:pic>
        <p:pic>
          <p:nvPicPr>
            <p:cNvPr id="2097352" name="Google Shape;226;p14"/>
            <p:cNvPicPr preferRelativeResize="0">
              <a:picLocks/>
            </p:cNvPicPr>
            <p:nvPr/>
          </p:nvPicPr>
          <p:blipFill rotWithShape="1">
            <a:blip r:embed="rId5">
              <a:alphaModFix/>
            </a:blip>
            <a:srcRect r="43310" b="35658"/>
            <a:stretch>
              <a:fillRect/>
            </a:stretch>
          </p:blipFill>
          <p:spPr>
            <a:xfrm>
              <a:off x="7848875" y="190500"/>
              <a:ext cx="657625" cy="1028700"/>
            </a:xfrm>
            <a:prstGeom prst="rect">
              <a:avLst/>
            </a:prstGeom>
            <a:noFill/>
            <a:ln>
              <a:noFill/>
            </a:ln>
          </p:spPr>
        </p:pic>
      </p:grpSp>
      <p:grpSp>
        <p:nvGrpSpPr>
          <p:cNvPr id="185" name="Google Shape;227;p14"/>
          <p:cNvGrpSpPr/>
          <p:nvPr/>
        </p:nvGrpSpPr>
        <p:grpSpPr>
          <a:xfrm rot="-7224987">
            <a:off x="5933287" y="-1192333"/>
            <a:ext cx="1555323" cy="3252633"/>
            <a:chOff x="148387" y="2519350"/>
            <a:chExt cx="1555266" cy="3252513"/>
          </a:xfrm>
        </p:grpSpPr>
        <p:pic>
          <p:nvPicPr>
            <p:cNvPr id="2097353" name="Google Shape;228;p14"/>
            <p:cNvPicPr preferRelativeResize="0">
              <a:picLocks/>
            </p:cNvPicPr>
            <p:nvPr/>
          </p:nvPicPr>
          <p:blipFill>
            <a:blip r:embed="rId6">
              <a:alphaModFix amt="29000"/>
            </a:blip>
            <a:stretch>
              <a:fillRect/>
            </a:stretch>
          </p:blipFill>
          <p:spPr>
            <a:xfrm>
              <a:off x="182203" y="2526114"/>
              <a:ext cx="1521449" cy="3245750"/>
            </a:xfrm>
            <a:prstGeom prst="rect">
              <a:avLst/>
            </a:prstGeom>
            <a:noFill/>
            <a:ln>
              <a:noFill/>
            </a:ln>
          </p:spPr>
        </p:pic>
        <p:pic>
          <p:nvPicPr>
            <p:cNvPr id="2097354" name="Google Shape;229;p14"/>
            <p:cNvPicPr preferRelativeResize="0">
              <a:picLocks/>
            </p:cNvPicPr>
            <p:nvPr/>
          </p:nvPicPr>
          <p:blipFill>
            <a:blip r:embed="rId7">
              <a:alphaModFix/>
            </a:blip>
            <a:stretch>
              <a:fillRect/>
            </a:stretch>
          </p:blipFill>
          <p:spPr>
            <a:xfrm>
              <a:off x="148387" y="2519350"/>
              <a:ext cx="1521449" cy="3245750"/>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30"/>
        <p:cNvGrpSpPr/>
        <p:nvPr/>
      </p:nvGrpSpPr>
      <p:grpSpPr>
        <a:xfrm>
          <a:off x="0" y="0"/>
          <a:ext cx="0" cy="0"/>
          <a:chOff x="0" y="0"/>
          <a:chExt cx="0" cy="0"/>
        </a:xfrm>
      </p:grpSpPr>
      <p:pic>
        <p:nvPicPr>
          <p:cNvPr id="2097223" name="Google Shape;231;p15"/>
          <p:cNvPicPr preferRelativeResize="0">
            <a:picLocks/>
          </p:cNvPicPr>
          <p:nvPr/>
        </p:nvPicPr>
        <p:blipFill>
          <a:blip r:embed="rId2">
            <a:alphaModFix/>
          </a:blip>
          <a:stretch>
            <a:fillRect/>
          </a:stretch>
        </p:blipFill>
        <p:spPr>
          <a:xfrm rot="10560218">
            <a:off x="6412013" y="-1036893"/>
            <a:ext cx="3235387" cy="3245750"/>
          </a:xfrm>
          <a:prstGeom prst="rect">
            <a:avLst/>
          </a:prstGeom>
          <a:noFill/>
          <a:ln>
            <a:noFill/>
          </a:ln>
        </p:spPr>
      </p:pic>
      <p:pic>
        <p:nvPicPr>
          <p:cNvPr id="2097224" name="Google Shape;232;p15"/>
          <p:cNvPicPr preferRelativeResize="0">
            <a:picLocks/>
          </p:cNvPicPr>
          <p:nvPr/>
        </p:nvPicPr>
        <p:blipFill>
          <a:blip r:embed="rId3">
            <a:alphaModFix/>
          </a:blip>
          <a:stretch>
            <a:fillRect/>
          </a:stretch>
        </p:blipFill>
        <p:spPr>
          <a:xfrm rot="-1233137">
            <a:off x="5492216" y="-999793"/>
            <a:ext cx="4012567" cy="3245750"/>
          </a:xfrm>
          <a:prstGeom prst="rect">
            <a:avLst/>
          </a:prstGeom>
          <a:noFill/>
          <a:ln>
            <a:noFill/>
          </a:ln>
        </p:spPr>
      </p:pic>
      <p:sp>
        <p:nvSpPr>
          <p:cNvPr id="1048700" name="Google Shape;233;p15"/>
          <p:cNvSpPr/>
          <p:nvPr/>
        </p:nvSpPr>
        <p:spPr>
          <a:xfrm rot="1521208">
            <a:off x="6516602" y="-2245290"/>
            <a:ext cx="5233793" cy="3464821"/>
          </a:xfrm>
          <a:custGeom>
            <a:avLst/>
            <a:gdLst/>
            <a:ahLst/>
            <a:cxnLst/>
            <a:rect l="l" t="t" r="r" b="b"/>
            <a:pathLst>
              <a:path w="47112" h="62435" extrusionOk="0">
                <a:moveTo>
                  <a:pt x="2143" y="0"/>
                </a:moveTo>
                <a:cubicBezTo>
                  <a:pt x="2074" y="0"/>
                  <a:pt x="2014" y="12"/>
                  <a:pt x="1973" y="44"/>
                </a:cubicBezTo>
                <a:cubicBezTo>
                  <a:pt x="1758" y="202"/>
                  <a:pt x="0" y="1059"/>
                  <a:pt x="0" y="1059"/>
                </a:cubicBezTo>
                <a:lnTo>
                  <a:pt x="0" y="1727"/>
                </a:lnTo>
                <a:lnTo>
                  <a:pt x="0" y="53531"/>
                </a:lnTo>
                <a:lnTo>
                  <a:pt x="0" y="54324"/>
                </a:lnTo>
                <a:cubicBezTo>
                  <a:pt x="0" y="54324"/>
                  <a:pt x="2535" y="54874"/>
                  <a:pt x="2964" y="55039"/>
                </a:cubicBezTo>
                <a:cubicBezTo>
                  <a:pt x="3089" y="55088"/>
                  <a:pt x="3243" y="55104"/>
                  <a:pt x="3396" y="55104"/>
                </a:cubicBezTo>
                <a:cubicBezTo>
                  <a:pt x="3562" y="55104"/>
                  <a:pt x="3728" y="55084"/>
                  <a:pt x="3878" y="55069"/>
                </a:cubicBezTo>
                <a:cubicBezTo>
                  <a:pt x="4027" y="55048"/>
                  <a:pt x="4156" y="55032"/>
                  <a:pt x="4238" y="55032"/>
                </a:cubicBezTo>
                <a:cubicBezTo>
                  <a:pt x="4266" y="55032"/>
                  <a:pt x="4290" y="55036"/>
                  <a:pt x="4306" y="55039"/>
                </a:cubicBezTo>
                <a:cubicBezTo>
                  <a:pt x="4468" y="55088"/>
                  <a:pt x="4710" y="55230"/>
                  <a:pt x="5005" y="55371"/>
                </a:cubicBezTo>
                <a:cubicBezTo>
                  <a:pt x="5300" y="55517"/>
                  <a:pt x="5891" y="55707"/>
                  <a:pt x="6295" y="55707"/>
                </a:cubicBezTo>
                <a:cubicBezTo>
                  <a:pt x="6696" y="55707"/>
                  <a:pt x="7286" y="55756"/>
                  <a:pt x="7528" y="55824"/>
                </a:cubicBezTo>
                <a:cubicBezTo>
                  <a:pt x="7771" y="55897"/>
                  <a:pt x="8895" y="56087"/>
                  <a:pt x="9219" y="56184"/>
                </a:cubicBezTo>
                <a:cubicBezTo>
                  <a:pt x="9542" y="56277"/>
                  <a:pt x="9809" y="56706"/>
                  <a:pt x="9995" y="56920"/>
                </a:cubicBezTo>
                <a:cubicBezTo>
                  <a:pt x="10185" y="57134"/>
                  <a:pt x="10508" y="57567"/>
                  <a:pt x="10885" y="57805"/>
                </a:cubicBezTo>
                <a:cubicBezTo>
                  <a:pt x="11256" y="58040"/>
                  <a:pt x="11475" y="58473"/>
                  <a:pt x="11742" y="58517"/>
                </a:cubicBezTo>
                <a:cubicBezTo>
                  <a:pt x="12008" y="58566"/>
                  <a:pt x="13432" y="58732"/>
                  <a:pt x="13512" y="58780"/>
                </a:cubicBezTo>
                <a:cubicBezTo>
                  <a:pt x="13520" y="58784"/>
                  <a:pt x="13529" y="58784"/>
                  <a:pt x="13548" y="58784"/>
                </a:cubicBezTo>
                <a:cubicBezTo>
                  <a:pt x="13742" y="58784"/>
                  <a:pt x="14612" y="58541"/>
                  <a:pt x="14612" y="58541"/>
                </a:cubicBezTo>
                <a:cubicBezTo>
                  <a:pt x="14612" y="58541"/>
                  <a:pt x="15659" y="57805"/>
                  <a:pt x="15793" y="57756"/>
                </a:cubicBezTo>
                <a:cubicBezTo>
                  <a:pt x="15914" y="57713"/>
                  <a:pt x="16403" y="57361"/>
                  <a:pt x="16718" y="57361"/>
                </a:cubicBezTo>
                <a:cubicBezTo>
                  <a:pt x="16751" y="57361"/>
                  <a:pt x="16784" y="57364"/>
                  <a:pt x="16812" y="57373"/>
                </a:cubicBezTo>
                <a:cubicBezTo>
                  <a:pt x="17107" y="57470"/>
                  <a:pt x="17939" y="57756"/>
                  <a:pt x="18073" y="57805"/>
                </a:cubicBezTo>
                <a:lnTo>
                  <a:pt x="18094" y="57805"/>
                </a:lnTo>
                <a:cubicBezTo>
                  <a:pt x="18247" y="57805"/>
                  <a:pt x="18648" y="57349"/>
                  <a:pt x="18853" y="57280"/>
                </a:cubicBezTo>
                <a:cubicBezTo>
                  <a:pt x="18874" y="57271"/>
                  <a:pt x="18902" y="57271"/>
                  <a:pt x="18946" y="57271"/>
                </a:cubicBezTo>
                <a:cubicBezTo>
                  <a:pt x="19367" y="57271"/>
                  <a:pt x="20822" y="57575"/>
                  <a:pt x="20947" y="57659"/>
                </a:cubicBezTo>
                <a:cubicBezTo>
                  <a:pt x="21081" y="57756"/>
                  <a:pt x="22448" y="58279"/>
                  <a:pt x="22772" y="58351"/>
                </a:cubicBezTo>
                <a:cubicBezTo>
                  <a:pt x="23095" y="58424"/>
                  <a:pt x="23709" y="58473"/>
                  <a:pt x="23899" y="58687"/>
                </a:cubicBezTo>
                <a:cubicBezTo>
                  <a:pt x="24085" y="58901"/>
                  <a:pt x="24380" y="59831"/>
                  <a:pt x="24651" y="60066"/>
                </a:cubicBezTo>
                <a:cubicBezTo>
                  <a:pt x="24918" y="60304"/>
                  <a:pt x="25590" y="61331"/>
                  <a:pt x="25937" y="61473"/>
                </a:cubicBezTo>
                <a:cubicBezTo>
                  <a:pt x="26284" y="61618"/>
                  <a:pt x="27198" y="61759"/>
                  <a:pt x="27413" y="61808"/>
                </a:cubicBezTo>
                <a:cubicBezTo>
                  <a:pt x="27429" y="61813"/>
                  <a:pt x="27445" y="61813"/>
                  <a:pt x="27461" y="61813"/>
                </a:cubicBezTo>
                <a:cubicBezTo>
                  <a:pt x="27583" y="61813"/>
                  <a:pt x="27781" y="61744"/>
                  <a:pt x="27982" y="61679"/>
                </a:cubicBezTo>
                <a:cubicBezTo>
                  <a:pt x="28185" y="61610"/>
                  <a:pt x="28391" y="61546"/>
                  <a:pt x="28537" y="61546"/>
                </a:cubicBezTo>
                <a:lnTo>
                  <a:pt x="28570" y="61546"/>
                </a:lnTo>
                <a:cubicBezTo>
                  <a:pt x="28865" y="61570"/>
                  <a:pt x="29079" y="61949"/>
                  <a:pt x="29264" y="61974"/>
                </a:cubicBezTo>
                <a:cubicBezTo>
                  <a:pt x="29455" y="61998"/>
                  <a:pt x="30098" y="62354"/>
                  <a:pt x="30283" y="62427"/>
                </a:cubicBezTo>
                <a:cubicBezTo>
                  <a:pt x="30300" y="62431"/>
                  <a:pt x="30328" y="62435"/>
                  <a:pt x="30365" y="62435"/>
                </a:cubicBezTo>
                <a:cubicBezTo>
                  <a:pt x="30748" y="62435"/>
                  <a:pt x="32168" y="62111"/>
                  <a:pt x="32487" y="62046"/>
                </a:cubicBezTo>
                <a:cubicBezTo>
                  <a:pt x="32834" y="61974"/>
                  <a:pt x="33586" y="61711"/>
                  <a:pt x="33853" y="61594"/>
                </a:cubicBezTo>
                <a:cubicBezTo>
                  <a:pt x="34125" y="61473"/>
                  <a:pt x="34392" y="61307"/>
                  <a:pt x="34553" y="61222"/>
                </a:cubicBezTo>
                <a:cubicBezTo>
                  <a:pt x="34715" y="61141"/>
                  <a:pt x="36029" y="60542"/>
                  <a:pt x="36215" y="60352"/>
                </a:cubicBezTo>
                <a:cubicBezTo>
                  <a:pt x="36393" y="60175"/>
                  <a:pt x="37460" y="59872"/>
                  <a:pt x="37662" y="59872"/>
                </a:cubicBezTo>
                <a:cubicBezTo>
                  <a:pt x="37678" y="59872"/>
                  <a:pt x="37686" y="59876"/>
                  <a:pt x="37691" y="59876"/>
                </a:cubicBezTo>
                <a:cubicBezTo>
                  <a:pt x="37771" y="59924"/>
                  <a:pt x="38176" y="60211"/>
                  <a:pt x="38361" y="60236"/>
                </a:cubicBezTo>
                <a:cubicBezTo>
                  <a:pt x="38544" y="60255"/>
                  <a:pt x="39360" y="60498"/>
                  <a:pt x="39550" y="60498"/>
                </a:cubicBezTo>
                <a:lnTo>
                  <a:pt x="39571" y="60498"/>
                </a:lnTo>
                <a:cubicBezTo>
                  <a:pt x="39704" y="60473"/>
                  <a:pt x="40485" y="59734"/>
                  <a:pt x="40485" y="59734"/>
                </a:cubicBezTo>
                <a:cubicBezTo>
                  <a:pt x="40485" y="59734"/>
                  <a:pt x="41451" y="60304"/>
                  <a:pt x="41665" y="60304"/>
                </a:cubicBezTo>
                <a:cubicBezTo>
                  <a:pt x="41864" y="60304"/>
                  <a:pt x="42377" y="60648"/>
                  <a:pt x="42688" y="60648"/>
                </a:cubicBezTo>
                <a:cubicBezTo>
                  <a:pt x="42716" y="60648"/>
                  <a:pt x="42741" y="60643"/>
                  <a:pt x="42765" y="60639"/>
                </a:cubicBezTo>
                <a:cubicBezTo>
                  <a:pt x="43060" y="60567"/>
                  <a:pt x="43784" y="60260"/>
                  <a:pt x="43998" y="60260"/>
                </a:cubicBezTo>
                <a:cubicBezTo>
                  <a:pt x="44212" y="60260"/>
                  <a:pt x="44588" y="60352"/>
                  <a:pt x="44831" y="60518"/>
                </a:cubicBezTo>
                <a:cubicBezTo>
                  <a:pt x="45073" y="60688"/>
                  <a:pt x="46654" y="61020"/>
                  <a:pt x="46654" y="61020"/>
                </a:cubicBezTo>
                <a:lnTo>
                  <a:pt x="47111" y="60498"/>
                </a:lnTo>
                <a:lnTo>
                  <a:pt x="47111" y="59742"/>
                </a:lnTo>
                <a:lnTo>
                  <a:pt x="47111" y="9081"/>
                </a:lnTo>
                <a:lnTo>
                  <a:pt x="47111" y="8115"/>
                </a:lnTo>
                <a:cubicBezTo>
                  <a:pt x="47111" y="8115"/>
                  <a:pt x="45764" y="8309"/>
                  <a:pt x="45417" y="8309"/>
                </a:cubicBezTo>
                <a:cubicBezTo>
                  <a:pt x="45397" y="8309"/>
                  <a:pt x="45381" y="8309"/>
                  <a:pt x="45368" y="8305"/>
                </a:cubicBezTo>
                <a:lnTo>
                  <a:pt x="45348" y="8305"/>
                </a:lnTo>
                <a:cubicBezTo>
                  <a:pt x="45094" y="8305"/>
                  <a:pt x="44508" y="8738"/>
                  <a:pt x="44374" y="8782"/>
                </a:cubicBezTo>
                <a:cubicBezTo>
                  <a:pt x="44245" y="8826"/>
                  <a:pt x="43674" y="9331"/>
                  <a:pt x="43484" y="9331"/>
                </a:cubicBezTo>
                <a:lnTo>
                  <a:pt x="43465" y="9331"/>
                </a:lnTo>
                <a:cubicBezTo>
                  <a:pt x="43319" y="9287"/>
                  <a:pt x="42793" y="9057"/>
                  <a:pt x="42453" y="9057"/>
                </a:cubicBezTo>
                <a:cubicBezTo>
                  <a:pt x="42409" y="9057"/>
                  <a:pt x="42373" y="9061"/>
                  <a:pt x="42336" y="9068"/>
                </a:cubicBezTo>
                <a:cubicBezTo>
                  <a:pt x="42013" y="9141"/>
                  <a:pt x="41475" y="9785"/>
                  <a:pt x="41317" y="9785"/>
                </a:cubicBezTo>
                <a:cubicBezTo>
                  <a:pt x="41155" y="9785"/>
                  <a:pt x="39975" y="10807"/>
                  <a:pt x="39837" y="10880"/>
                </a:cubicBezTo>
                <a:cubicBezTo>
                  <a:pt x="39708" y="10949"/>
                  <a:pt x="39175" y="11309"/>
                  <a:pt x="39045" y="11309"/>
                </a:cubicBezTo>
                <a:lnTo>
                  <a:pt x="39033" y="11309"/>
                </a:lnTo>
                <a:cubicBezTo>
                  <a:pt x="38928" y="11285"/>
                  <a:pt x="38147" y="10735"/>
                  <a:pt x="38014" y="10690"/>
                </a:cubicBezTo>
                <a:cubicBezTo>
                  <a:pt x="37880" y="10641"/>
                  <a:pt x="37476" y="10213"/>
                  <a:pt x="37210" y="10213"/>
                </a:cubicBezTo>
                <a:cubicBezTo>
                  <a:pt x="37007" y="10213"/>
                  <a:pt x="36490" y="10253"/>
                  <a:pt x="36154" y="10253"/>
                </a:cubicBezTo>
                <a:cubicBezTo>
                  <a:pt x="36041" y="10253"/>
                  <a:pt x="35948" y="10249"/>
                  <a:pt x="35896" y="10238"/>
                </a:cubicBezTo>
                <a:cubicBezTo>
                  <a:pt x="35681" y="10189"/>
                  <a:pt x="35034" y="9570"/>
                  <a:pt x="34877" y="9473"/>
                </a:cubicBezTo>
                <a:cubicBezTo>
                  <a:pt x="34715" y="9376"/>
                  <a:pt x="34205" y="8709"/>
                  <a:pt x="33963" y="8616"/>
                </a:cubicBezTo>
                <a:cubicBezTo>
                  <a:pt x="33741" y="8527"/>
                  <a:pt x="33470" y="8277"/>
                  <a:pt x="33259" y="8277"/>
                </a:cubicBezTo>
                <a:cubicBezTo>
                  <a:pt x="33243" y="8277"/>
                  <a:pt x="33227" y="8277"/>
                  <a:pt x="33211" y="8281"/>
                </a:cubicBezTo>
                <a:cubicBezTo>
                  <a:pt x="32996" y="8329"/>
                  <a:pt x="31869" y="8495"/>
                  <a:pt x="31682" y="8495"/>
                </a:cubicBezTo>
                <a:cubicBezTo>
                  <a:pt x="31505" y="8495"/>
                  <a:pt x="30680" y="9029"/>
                  <a:pt x="30408" y="9029"/>
                </a:cubicBezTo>
                <a:cubicBezTo>
                  <a:pt x="30393" y="9029"/>
                  <a:pt x="30376" y="9025"/>
                  <a:pt x="30365" y="9020"/>
                </a:cubicBezTo>
                <a:cubicBezTo>
                  <a:pt x="30332" y="9008"/>
                  <a:pt x="30279" y="9004"/>
                  <a:pt x="30223" y="9004"/>
                </a:cubicBezTo>
                <a:cubicBezTo>
                  <a:pt x="30122" y="9004"/>
                  <a:pt x="29988" y="9020"/>
                  <a:pt x="29850" y="9033"/>
                </a:cubicBezTo>
                <a:cubicBezTo>
                  <a:pt x="29714" y="9049"/>
                  <a:pt x="29572" y="9061"/>
                  <a:pt x="29443" y="9061"/>
                </a:cubicBezTo>
                <a:cubicBezTo>
                  <a:pt x="29329" y="9061"/>
                  <a:pt x="29232" y="9049"/>
                  <a:pt x="29160" y="9020"/>
                </a:cubicBezTo>
                <a:cubicBezTo>
                  <a:pt x="28865" y="8903"/>
                  <a:pt x="28245" y="8475"/>
                  <a:pt x="27922" y="8329"/>
                </a:cubicBezTo>
                <a:cubicBezTo>
                  <a:pt x="27603" y="8187"/>
                  <a:pt x="27012" y="8066"/>
                  <a:pt x="26903" y="7900"/>
                </a:cubicBezTo>
                <a:cubicBezTo>
                  <a:pt x="26799" y="7734"/>
                  <a:pt x="26313" y="7399"/>
                  <a:pt x="26313" y="7136"/>
                </a:cubicBezTo>
                <a:cubicBezTo>
                  <a:pt x="26313" y="6877"/>
                  <a:pt x="25375" y="6614"/>
                  <a:pt x="25241" y="6517"/>
                </a:cubicBezTo>
                <a:cubicBezTo>
                  <a:pt x="25104" y="6424"/>
                  <a:pt x="24543" y="6211"/>
                  <a:pt x="24437" y="6114"/>
                </a:cubicBezTo>
                <a:cubicBezTo>
                  <a:pt x="24328" y="6017"/>
                  <a:pt x="23495" y="5495"/>
                  <a:pt x="23333" y="5373"/>
                </a:cubicBezTo>
                <a:cubicBezTo>
                  <a:pt x="23203" y="5276"/>
                  <a:pt x="22128" y="5082"/>
                  <a:pt x="21615" y="5082"/>
                </a:cubicBezTo>
                <a:cubicBezTo>
                  <a:pt x="21501" y="5082"/>
                  <a:pt x="21417" y="5090"/>
                  <a:pt x="21376" y="5110"/>
                </a:cubicBezTo>
                <a:cubicBezTo>
                  <a:pt x="21134" y="5232"/>
                  <a:pt x="20357" y="5802"/>
                  <a:pt x="20249" y="5851"/>
                </a:cubicBezTo>
                <a:cubicBezTo>
                  <a:pt x="20244" y="5851"/>
                  <a:pt x="20244" y="5855"/>
                  <a:pt x="20240" y="5855"/>
                </a:cubicBezTo>
                <a:cubicBezTo>
                  <a:pt x="20139" y="5855"/>
                  <a:pt x="20115" y="5082"/>
                  <a:pt x="20115" y="5082"/>
                </a:cubicBezTo>
                <a:cubicBezTo>
                  <a:pt x="20115" y="5082"/>
                  <a:pt x="19040" y="4614"/>
                  <a:pt x="18773" y="4444"/>
                </a:cubicBezTo>
                <a:cubicBezTo>
                  <a:pt x="18506" y="4278"/>
                  <a:pt x="17511" y="4254"/>
                  <a:pt x="17244" y="4063"/>
                </a:cubicBezTo>
                <a:cubicBezTo>
                  <a:pt x="16974" y="3873"/>
                  <a:pt x="16597" y="3348"/>
                  <a:pt x="16383" y="3206"/>
                </a:cubicBezTo>
                <a:cubicBezTo>
                  <a:pt x="16168" y="3065"/>
                  <a:pt x="14746" y="2778"/>
                  <a:pt x="14559" y="2729"/>
                </a:cubicBezTo>
                <a:cubicBezTo>
                  <a:pt x="14369" y="2681"/>
                  <a:pt x="14184" y="2300"/>
                  <a:pt x="13941" y="2159"/>
                </a:cubicBezTo>
                <a:cubicBezTo>
                  <a:pt x="13699" y="2014"/>
                  <a:pt x="13165" y="1609"/>
                  <a:pt x="12975" y="1468"/>
                </a:cubicBezTo>
                <a:cubicBezTo>
                  <a:pt x="12817" y="1346"/>
                  <a:pt x="12182" y="1104"/>
                  <a:pt x="11777" y="1104"/>
                </a:cubicBezTo>
                <a:cubicBezTo>
                  <a:pt x="11701" y="1104"/>
                  <a:pt x="11637" y="1116"/>
                  <a:pt x="11579" y="1132"/>
                </a:cubicBezTo>
                <a:cubicBezTo>
                  <a:pt x="11527" y="1152"/>
                  <a:pt x="11458" y="1160"/>
                  <a:pt x="11385" y="1160"/>
                </a:cubicBezTo>
                <a:cubicBezTo>
                  <a:pt x="10993" y="1160"/>
                  <a:pt x="10399" y="922"/>
                  <a:pt x="10266" y="820"/>
                </a:cubicBezTo>
                <a:cubicBezTo>
                  <a:pt x="10104" y="704"/>
                  <a:pt x="9647" y="348"/>
                  <a:pt x="9405" y="251"/>
                </a:cubicBezTo>
                <a:cubicBezTo>
                  <a:pt x="9211" y="174"/>
                  <a:pt x="8980" y="64"/>
                  <a:pt x="8640" y="64"/>
                </a:cubicBezTo>
                <a:cubicBezTo>
                  <a:pt x="8564" y="64"/>
                  <a:pt x="8478" y="68"/>
                  <a:pt x="8386" y="85"/>
                </a:cubicBezTo>
                <a:cubicBezTo>
                  <a:pt x="8172" y="117"/>
                  <a:pt x="7815" y="129"/>
                  <a:pt x="7459" y="129"/>
                </a:cubicBezTo>
                <a:cubicBezTo>
                  <a:pt x="7007" y="129"/>
                  <a:pt x="6554" y="105"/>
                  <a:pt x="6372" y="64"/>
                </a:cubicBezTo>
                <a:cubicBezTo>
                  <a:pt x="6307" y="49"/>
                  <a:pt x="6222" y="44"/>
                  <a:pt x="6125" y="44"/>
                </a:cubicBezTo>
                <a:cubicBezTo>
                  <a:pt x="5737" y="44"/>
                  <a:pt x="5171" y="141"/>
                  <a:pt x="4977" y="178"/>
                </a:cubicBezTo>
                <a:cubicBezTo>
                  <a:pt x="4767" y="223"/>
                  <a:pt x="4378" y="461"/>
                  <a:pt x="4100" y="461"/>
                </a:cubicBezTo>
                <a:cubicBezTo>
                  <a:pt x="4059" y="461"/>
                  <a:pt x="4019" y="453"/>
                  <a:pt x="3986" y="441"/>
                </a:cubicBezTo>
                <a:cubicBezTo>
                  <a:pt x="3716" y="348"/>
                  <a:pt x="3368" y="299"/>
                  <a:pt x="3101" y="251"/>
                </a:cubicBezTo>
                <a:cubicBezTo>
                  <a:pt x="2883" y="214"/>
                  <a:pt x="2426"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234;p15"/>
          <p:cNvGrpSpPr/>
          <p:nvPr/>
        </p:nvGrpSpPr>
        <p:grpSpPr>
          <a:xfrm>
            <a:off x="312232" y="351446"/>
            <a:ext cx="1191613" cy="1630387"/>
            <a:chOff x="7848870" y="190509"/>
            <a:chExt cx="1191613" cy="1630387"/>
          </a:xfrm>
        </p:grpSpPr>
        <p:pic>
          <p:nvPicPr>
            <p:cNvPr id="2097225" name="Google Shape;235;p15"/>
            <p:cNvPicPr preferRelativeResize="0">
              <a:picLocks/>
            </p:cNvPicPr>
            <p:nvPr/>
          </p:nvPicPr>
          <p:blipFill>
            <a:blip r:embed="rId4">
              <a:alphaModFix amt="29000"/>
            </a:blip>
            <a:stretch>
              <a:fillRect/>
            </a:stretch>
          </p:blipFill>
          <p:spPr>
            <a:xfrm>
              <a:off x="7880425" y="222064"/>
              <a:ext cx="1160058" cy="1598832"/>
            </a:xfrm>
            <a:prstGeom prst="rect">
              <a:avLst/>
            </a:prstGeom>
            <a:noFill/>
            <a:ln>
              <a:noFill/>
            </a:ln>
          </p:spPr>
        </p:pic>
        <p:pic>
          <p:nvPicPr>
            <p:cNvPr id="2097226" name="Google Shape;236;p15"/>
            <p:cNvPicPr preferRelativeResize="0">
              <a:picLocks/>
            </p:cNvPicPr>
            <p:nvPr/>
          </p:nvPicPr>
          <p:blipFill>
            <a:blip r:embed="rId5">
              <a:alphaModFix/>
            </a:blip>
            <a:stretch>
              <a:fillRect/>
            </a:stretch>
          </p:blipFill>
          <p:spPr>
            <a:xfrm>
              <a:off x="7848870" y="190509"/>
              <a:ext cx="1160058" cy="1598832"/>
            </a:xfrm>
            <a:prstGeom prst="rect">
              <a:avLst/>
            </a:prstGeom>
            <a:noFill/>
            <a:ln>
              <a:noFill/>
            </a:ln>
          </p:spPr>
        </p:pic>
      </p:grpSp>
      <p:grpSp>
        <p:nvGrpSpPr>
          <p:cNvPr id="118" name="Google Shape;237;p15"/>
          <p:cNvGrpSpPr/>
          <p:nvPr/>
        </p:nvGrpSpPr>
        <p:grpSpPr>
          <a:xfrm flipH="1">
            <a:off x="7252087" y="2757650"/>
            <a:ext cx="1555266" cy="3252513"/>
            <a:chOff x="148387" y="2519350"/>
            <a:chExt cx="1555266" cy="3252513"/>
          </a:xfrm>
        </p:grpSpPr>
        <p:pic>
          <p:nvPicPr>
            <p:cNvPr id="2097227" name="Google Shape;238;p15"/>
            <p:cNvPicPr preferRelativeResize="0">
              <a:picLocks/>
            </p:cNvPicPr>
            <p:nvPr/>
          </p:nvPicPr>
          <p:blipFill>
            <a:blip r:embed="rId6">
              <a:alphaModFix amt="29000"/>
            </a:blip>
            <a:stretch>
              <a:fillRect/>
            </a:stretch>
          </p:blipFill>
          <p:spPr>
            <a:xfrm>
              <a:off x="182203" y="2526114"/>
              <a:ext cx="1521449" cy="3245750"/>
            </a:xfrm>
            <a:prstGeom prst="rect">
              <a:avLst/>
            </a:prstGeom>
            <a:noFill/>
            <a:ln>
              <a:noFill/>
            </a:ln>
          </p:spPr>
        </p:pic>
        <p:pic>
          <p:nvPicPr>
            <p:cNvPr id="2097228" name="Google Shape;239;p15"/>
            <p:cNvPicPr preferRelativeResize="0">
              <a:picLocks/>
            </p:cNvPicPr>
            <p:nvPr/>
          </p:nvPicPr>
          <p:blipFill>
            <a:blip r:embed="rId7">
              <a:alphaModFix/>
            </a:blip>
            <a:stretch>
              <a:fillRect/>
            </a:stretch>
          </p:blipFill>
          <p:spPr>
            <a:xfrm>
              <a:off x="148387" y="2519350"/>
              <a:ext cx="1521449" cy="3245750"/>
            </a:xfrm>
            <a:prstGeom prst="rect">
              <a:avLst/>
            </a:prstGeom>
            <a:noFill/>
            <a:ln>
              <a:noFill/>
            </a:ln>
          </p:spPr>
        </p:pic>
      </p:grpSp>
      <p:pic>
        <p:nvPicPr>
          <p:cNvPr id="2097229" name="Google Shape;240;p15"/>
          <p:cNvPicPr preferRelativeResize="0">
            <a:picLocks/>
          </p:cNvPicPr>
          <p:nvPr/>
        </p:nvPicPr>
        <p:blipFill>
          <a:blip r:embed="rId2">
            <a:alphaModFix/>
          </a:blip>
          <a:stretch>
            <a:fillRect/>
          </a:stretch>
        </p:blipFill>
        <p:spPr>
          <a:xfrm rot="1832817">
            <a:off x="-1427706" y="1844721"/>
            <a:ext cx="3235387" cy="3245749"/>
          </a:xfrm>
          <a:prstGeom prst="rect">
            <a:avLst/>
          </a:prstGeom>
          <a:noFill/>
          <a:ln>
            <a:noFill/>
          </a:ln>
        </p:spPr>
      </p:pic>
      <p:pic>
        <p:nvPicPr>
          <p:cNvPr id="2097230" name="Google Shape;241;p15"/>
          <p:cNvPicPr preferRelativeResize="0">
            <a:picLocks/>
          </p:cNvPicPr>
          <p:nvPr/>
        </p:nvPicPr>
        <p:blipFill>
          <a:blip r:embed="rId3">
            <a:alphaModFix/>
          </a:blip>
          <a:stretch>
            <a:fillRect/>
          </a:stretch>
        </p:blipFill>
        <p:spPr>
          <a:xfrm rot="-9960539">
            <a:off x="-1357707" y="2115371"/>
            <a:ext cx="4012568" cy="3245750"/>
          </a:xfrm>
          <a:prstGeom prst="rect">
            <a:avLst/>
          </a:prstGeom>
          <a:noFill/>
          <a:ln>
            <a:noFill/>
          </a:ln>
        </p:spPr>
      </p:pic>
      <p:sp>
        <p:nvSpPr>
          <p:cNvPr id="1048701" name="Google Shape;242;p15"/>
          <p:cNvSpPr/>
          <p:nvPr/>
        </p:nvSpPr>
        <p:spPr>
          <a:xfrm rot="3460890">
            <a:off x="-3461182" y="2847082"/>
            <a:ext cx="5233758" cy="3464741"/>
          </a:xfrm>
          <a:custGeom>
            <a:avLst/>
            <a:gdLst/>
            <a:ahLst/>
            <a:cxnLst/>
            <a:rect l="l" t="t" r="r" b="b"/>
            <a:pathLst>
              <a:path w="47112" h="62435" extrusionOk="0">
                <a:moveTo>
                  <a:pt x="2143" y="0"/>
                </a:moveTo>
                <a:cubicBezTo>
                  <a:pt x="2074" y="0"/>
                  <a:pt x="2014" y="12"/>
                  <a:pt x="1973" y="44"/>
                </a:cubicBezTo>
                <a:cubicBezTo>
                  <a:pt x="1758" y="202"/>
                  <a:pt x="0" y="1059"/>
                  <a:pt x="0" y="1059"/>
                </a:cubicBezTo>
                <a:lnTo>
                  <a:pt x="0" y="1727"/>
                </a:lnTo>
                <a:lnTo>
                  <a:pt x="0" y="53531"/>
                </a:lnTo>
                <a:lnTo>
                  <a:pt x="0" y="54324"/>
                </a:lnTo>
                <a:cubicBezTo>
                  <a:pt x="0" y="54324"/>
                  <a:pt x="2535" y="54874"/>
                  <a:pt x="2964" y="55039"/>
                </a:cubicBezTo>
                <a:cubicBezTo>
                  <a:pt x="3089" y="55088"/>
                  <a:pt x="3243" y="55104"/>
                  <a:pt x="3396" y="55104"/>
                </a:cubicBezTo>
                <a:cubicBezTo>
                  <a:pt x="3562" y="55104"/>
                  <a:pt x="3728" y="55084"/>
                  <a:pt x="3878" y="55069"/>
                </a:cubicBezTo>
                <a:cubicBezTo>
                  <a:pt x="4027" y="55048"/>
                  <a:pt x="4156" y="55032"/>
                  <a:pt x="4238" y="55032"/>
                </a:cubicBezTo>
                <a:cubicBezTo>
                  <a:pt x="4266" y="55032"/>
                  <a:pt x="4290" y="55036"/>
                  <a:pt x="4306" y="55039"/>
                </a:cubicBezTo>
                <a:cubicBezTo>
                  <a:pt x="4468" y="55088"/>
                  <a:pt x="4710" y="55230"/>
                  <a:pt x="5005" y="55371"/>
                </a:cubicBezTo>
                <a:cubicBezTo>
                  <a:pt x="5300" y="55517"/>
                  <a:pt x="5891" y="55707"/>
                  <a:pt x="6295" y="55707"/>
                </a:cubicBezTo>
                <a:cubicBezTo>
                  <a:pt x="6696" y="55707"/>
                  <a:pt x="7286" y="55756"/>
                  <a:pt x="7528" y="55824"/>
                </a:cubicBezTo>
                <a:cubicBezTo>
                  <a:pt x="7771" y="55897"/>
                  <a:pt x="8895" y="56087"/>
                  <a:pt x="9219" y="56184"/>
                </a:cubicBezTo>
                <a:cubicBezTo>
                  <a:pt x="9542" y="56277"/>
                  <a:pt x="9809" y="56706"/>
                  <a:pt x="9995" y="56920"/>
                </a:cubicBezTo>
                <a:cubicBezTo>
                  <a:pt x="10185" y="57134"/>
                  <a:pt x="10508" y="57567"/>
                  <a:pt x="10885" y="57805"/>
                </a:cubicBezTo>
                <a:cubicBezTo>
                  <a:pt x="11256" y="58040"/>
                  <a:pt x="11475" y="58473"/>
                  <a:pt x="11742" y="58517"/>
                </a:cubicBezTo>
                <a:cubicBezTo>
                  <a:pt x="12008" y="58566"/>
                  <a:pt x="13432" y="58732"/>
                  <a:pt x="13512" y="58780"/>
                </a:cubicBezTo>
                <a:cubicBezTo>
                  <a:pt x="13520" y="58784"/>
                  <a:pt x="13529" y="58784"/>
                  <a:pt x="13548" y="58784"/>
                </a:cubicBezTo>
                <a:cubicBezTo>
                  <a:pt x="13742" y="58784"/>
                  <a:pt x="14612" y="58541"/>
                  <a:pt x="14612" y="58541"/>
                </a:cubicBezTo>
                <a:cubicBezTo>
                  <a:pt x="14612" y="58541"/>
                  <a:pt x="15659" y="57805"/>
                  <a:pt x="15793" y="57756"/>
                </a:cubicBezTo>
                <a:cubicBezTo>
                  <a:pt x="15914" y="57713"/>
                  <a:pt x="16403" y="57361"/>
                  <a:pt x="16718" y="57361"/>
                </a:cubicBezTo>
                <a:cubicBezTo>
                  <a:pt x="16751" y="57361"/>
                  <a:pt x="16784" y="57364"/>
                  <a:pt x="16812" y="57373"/>
                </a:cubicBezTo>
                <a:cubicBezTo>
                  <a:pt x="17107" y="57470"/>
                  <a:pt x="17939" y="57756"/>
                  <a:pt x="18073" y="57805"/>
                </a:cubicBezTo>
                <a:lnTo>
                  <a:pt x="18094" y="57805"/>
                </a:lnTo>
                <a:cubicBezTo>
                  <a:pt x="18247" y="57805"/>
                  <a:pt x="18648" y="57349"/>
                  <a:pt x="18853" y="57280"/>
                </a:cubicBezTo>
                <a:cubicBezTo>
                  <a:pt x="18874" y="57271"/>
                  <a:pt x="18902" y="57271"/>
                  <a:pt x="18946" y="57271"/>
                </a:cubicBezTo>
                <a:cubicBezTo>
                  <a:pt x="19367" y="57271"/>
                  <a:pt x="20822" y="57575"/>
                  <a:pt x="20947" y="57659"/>
                </a:cubicBezTo>
                <a:cubicBezTo>
                  <a:pt x="21081" y="57756"/>
                  <a:pt x="22448" y="58279"/>
                  <a:pt x="22772" y="58351"/>
                </a:cubicBezTo>
                <a:cubicBezTo>
                  <a:pt x="23095" y="58424"/>
                  <a:pt x="23709" y="58473"/>
                  <a:pt x="23899" y="58687"/>
                </a:cubicBezTo>
                <a:cubicBezTo>
                  <a:pt x="24085" y="58901"/>
                  <a:pt x="24380" y="59831"/>
                  <a:pt x="24651" y="60066"/>
                </a:cubicBezTo>
                <a:cubicBezTo>
                  <a:pt x="24918" y="60304"/>
                  <a:pt x="25590" y="61331"/>
                  <a:pt x="25937" y="61473"/>
                </a:cubicBezTo>
                <a:cubicBezTo>
                  <a:pt x="26284" y="61618"/>
                  <a:pt x="27198" y="61759"/>
                  <a:pt x="27413" y="61808"/>
                </a:cubicBezTo>
                <a:cubicBezTo>
                  <a:pt x="27429" y="61813"/>
                  <a:pt x="27445" y="61813"/>
                  <a:pt x="27461" y="61813"/>
                </a:cubicBezTo>
                <a:cubicBezTo>
                  <a:pt x="27583" y="61813"/>
                  <a:pt x="27781" y="61744"/>
                  <a:pt x="27982" y="61679"/>
                </a:cubicBezTo>
                <a:cubicBezTo>
                  <a:pt x="28185" y="61610"/>
                  <a:pt x="28391" y="61546"/>
                  <a:pt x="28537" y="61546"/>
                </a:cubicBezTo>
                <a:lnTo>
                  <a:pt x="28570" y="61546"/>
                </a:lnTo>
                <a:cubicBezTo>
                  <a:pt x="28865" y="61570"/>
                  <a:pt x="29079" y="61949"/>
                  <a:pt x="29264" y="61974"/>
                </a:cubicBezTo>
                <a:cubicBezTo>
                  <a:pt x="29455" y="61998"/>
                  <a:pt x="30098" y="62354"/>
                  <a:pt x="30283" y="62427"/>
                </a:cubicBezTo>
                <a:cubicBezTo>
                  <a:pt x="30300" y="62431"/>
                  <a:pt x="30328" y="62435"/>
                  <a:pt x="30365" y="62435"/>
                </a:cubicBezTo>
                <a:cubicBezTo>
                  <a:pt x="30748" y="62435"/>
                  <a:pt x="32168" y="62111"/>
                  <a:pt x="32487" y="62046"/>
                </a:cubicBezTo>
                <a:cubicBezTo>
                  <a:pt x="32834" y="61974"/>
                  <a:pt x="33586" y="61711"/>
                  <a:pt x="33853" y="61594"/>
                </a:cubicBezTo>
                <a:cubicBezTo>
                  <a:pt x="34125" y="61473"/>
                  <a:pt x="34392" y="61307"/>
                  <a:pt x="34553" y="61222"/>
                </a:cubicBezTo>
                <a:cubicBezTo>
                  <a:pt x="34715" y="61141"/>
                  <a:pt x="36029" y="60542"/>
                  <a:pt x="36215" y="60352"/>
                </a:cubicBezTo>
                <a:cubicBezTo>
                  <a:pt x="36393" y="60175"/>
                  <a:pt x="37460" y="59872"/>
                  <a:pt x="37662" y="59872"/>
                </a:cubicBezTo>
                <a:cubicBezTo>
                  <a:pt x="37678" y="59872"/>
                  <a:pt x="37686" y="59876"/>
                  <a:pt x="37691" y="59876"/>
                </a:cubicBezTo>
                <a:cubicBezTo>
                  <a:pt x="37771" y="59924"/>
                  <a:pt x="38176" y="60211"/>
                  <a:pt x="38361" y="60236"/>
                </a:cubicBezTo>
                <a:cubicBezTo>
                  <a:pt x="38544" y="60255"/>
                  <a:pt x="39360" y="60498"/>
                  <a:pt x="39550" y="60498"/>
                </a:cubicBezTo>
                <a:lnTo>
                  <a:pt x="39571" y="60498"/>
                </a:lnTo>
                <a:cubicBezTo>
                  <a:pt x="39704" y="60473"/>
                  <a:pt x="40485" y="59734"/>
                  <a:pt x="40485" y="59734"/>
                </a:cubicBezTo>
                <a:cubicBezTo>
                  <a:pt x="40485" y="59734"/>
                  <a:pt x="41451" y="60304"/>
                  <a:pt x="41665" y="60304"/>
                </a:cubicBezTo>
                <a:cubicBezTo>
                  <a:pt x="41864" y="60304"/>
                  <a:pt x="42377" y="60648"/>
                  <a:pt x="42688" y="60648"/>
                </a:cubicBezTo>
                <a:cubicBezTo>
                  <a:pt x="42716" y="60648"/>
                  <a:pt x="42741" y="60643"/>
                  <a:pt x="42765" y="60639"/>
                </a:cubicBezTo>
                <a:cubicBezTo>
                  <a:pt x="43060" y="60567"/>
                  <a:pt x="43784" y="60260"/>
                  <a:pt x="43998" y="60260"/>
                </a:cubicBezTo>
                <a:cubicBezTo>
                  <a:pt x="44212" y="60260"/>
                  <a:pt x="44588" y="60352"/>
                  <a:pt x="44831" y="60518"/>
                </a:cubicBezTo>
                <a:cubicBezTo>
                  <a:pt x="45073" y="60688"/>
                  <a:pt x="46654" y="61020"/>
                  <a:pt x="46654" y="61020"/>
                </a:cubicBezTo>
                <a:lnTo>
                  <a:pt x="47111" y="60498"/>
                </a:lnTo>
                <a:lnTo>
                  <a:pt x="47111" y="59742"/>
                </a:lnTo>
                <a:lnTo>
                  <a:pt x="47111" y="9081"/>
                </a:lnTo>
                <a:lnTo>
                  <a:pt x="47111" y="8115"/>
                </a:lnTo>
                <a:cubicBezTo>
                  <a:pt x="47111" y="8115"/>
                  <a:pt x="45764" y="8309"/>
                  <a:pt x="45417" y="8309"/>
                </a:cubicBezTo>
                <a:cubicBezTo>
                  <a:pt x="45397" y="8309"/>
                  <a:pt x="45381" y="8309"/>
                  <a:pt x="45368" y="8305"/>
                </a:cubicBezTo>
                <a:lnTo>
                  <a:pt x="45348" y="8305"/>
                </a:lnTo>
                <a:cubicBezTo>
                  <a:pt x="45094" y="8305"/>
                  <a:pt x="44508" y="8738"/>
                  <a:pt x="44374" y="8782"/>
                </a:cubicBezTo>
                <a:cubicBezTo>
                  <a:pt x="44245" y="8826"/>
                  <a:pt x="43674" y="9331"/>
                  <a:pt x="43484" y="9331"/>
                </a:cubicBezTo>
                <a:lnTo>
                  <a:pt x="43465" y="9331"/>
                </a:lnTo>
                <a:cubicBezTo>
                  <a:pt x="43319" y="9287"/>
                  <a:pt x="42793" y="9057"/>
                  <a:pt x="42453" y="9057"/>
                </a:cubicBezTo>
                <a:cubicBezTo>
                  <a:pt x="42409" y="9057"/>
                  <a:pt x="42373" y="9061"/>
                  <a:pt x="42336" y="9068"/>
                </a:cubicBezTo>
                <a:cubicBezTo>
                  <a:pt x="42013" y="9141"/>
                  <a:pt x="41475" y="9785"/>
                  <a:pt x="41317" y="9785"/>
                </a:cubicBezTo>
                <a:cubicBezTo>
                  <a:pt x="41155" y="9785"/>
                  <a:pt x="39975" y="10807"/>
                  <a:pt x="39837" y="10880"/>
                </a:cubicBezTo>
                <a:cubicBezTo>
                  <a:pt x="39708" y="10949"/>
                  <a:pt x="39175" y="11309"/>
                  <a:pt x="39045" y="11309"/>
                </a:cubicBezTo>
                <a:lnTo>
                  <a:pt x="39033" y="11309"/>
                </a:lnTo>
                <a:cubicBezTo>
                  <a:pt x="38928" y="11285"/>
                  <a:pt x="38147" y="10735"/>
                  <a:pt x="38014" y="10690"/>
                </a:cubicBezTo>
                <a:cubicBezTo>
                  <a:pt x="37880" y="10641"/>
                  <a:pt x="37476" y="10213"/>
                  <a:pt x="37210" y="10213"/>
                </a:cubicBezTo>
                <a:cubicBezTo>
                  <a:pt x="37007" y="10213"/>
                  <a:pt x="36490" y="10253"/>
                  <a:pt x="36154" y="10253"/>
                </a:cubicBezTo>
                <a:cubicBezTo>
                  <a:pt x="36041" y="10253"/>
                  <a:pt x="35948" y="10249"/>
                  <a:pt x="35896" y="10238"/>
                </a:cubicBezTo>
                <a:cubicBezTo>
                  <a:pt x="35681" y="10189"/>
                  <a:pt x="35034" y="9570"/>
                  <a:pt x="34877" y="9473"/>
                </a:cubicBezTo>
                <a:cubicBezTo>
                  <a:pt x="34715" y="9376"/>
                  <a:pt x="34205" y="8709"/>
                  <a:pt x="33963" y="8616"/>
                </a:cubicBezTo>
                <a:cubicBezTo>
                  <a:pt x="33741" y="8527"/>
                  <a:pt x="33470" y="8277"/>
                  <a:pt x="33259" y="8277"/>
                </a:cubicBezTo>
                <a:cubicBezTo>
                  <a:pt x="33243" y="8277"/>
                  <a:pt x="33227" y="8277"/>
                  <a:pt x="33211" y="8281"/>
                </a:cubicBezTo>
                <a:cubicBezTo>
                  <a:pt x="32996" y="8329"/>
                  <a:pt x="31869" y="8495"/>
                  <a:pt x="31682" y="8495"/>
                </a:cubicBezTo>
                <a:cubicBezTo>
                  <a:pt x="31505" y="8495"/>
                  <a:pt x="30680" y="9029"/>
                  <a:pt x="30408" y="9029"/>
                </a:cubicBezTo>
                <a:cubicBezTo>
                  <a:pt x="30393" y="9029"/>
                  <a:pt x="30376" y="9025"/>
                  <a:pt x="30365" y="9020"/>
                </a:cubicBezTo>
                <a:cubicBezTo>
                  <a:pt x="30332" y="9008"/>
                  <a:pt x="30279" y="9004"/>
                  <a:pt x="30223" y="9004"/>
                </a:cubicBezTo>
                <a:cubicBezTo>
                  <a:pt x="30122" y="9004"/>
                  <a:pt x="29988" y="9020"/>
                  <a:pt x="29850" y="9033"/>
                </a:cubicBezTo>
                <a:cubicBezTo>
                  <a:pt x="29714" y="9049"/>
                  <a:pt x="29572" y="9061"/>
                  <a:pt x="29443" y="9061"/>
                </a:cubicBezTo>
                <a:cubicBezTo>
                  <a:pt x="29329" y="9061"/>
                  <a:pt x="29232" y="9049"/>
                  <a:pt x="29160" y="9020"/>
                </a:cubicBezTo>
                <a:cubicBezTo>
                  <a:pt x="28865" y="8903"/>
                  <a:pt x="28245" y="8475"/>
                  <a:pt x="27922" y="8329"/>
                </a:cubicBezTo>
                <a:cubicBezTo>
                  <a:pt x="27603" y="8187"/>
                  <a:pt x="27012" y="8066"/>
                  <a:pt x="26903" y="7900"/>
                </a:cubicBezTo>
                <a:cubicBezTo>
                  <a:pt x="26799" y="7734"/>
                  <a:pt x="26313" y="7399"/>
                  <a:pt x="26313" y="7136"/>
                </a:cubicBezTo>
                <a:cubicBezTo>
                  <a:pt x="26313" y="6877"/>
                  <a:pt x="25375" y="6614"/>
                  <a:pt x="25241" y="6517"/>
                </a:cubicBezTo>
                <a:cubicBezTo>
                  <a:pt x="25104" y="6424"/>
                  <a:pt x="24543" y="6211"/>
                  <a:pt x="24437" y="6114"/>
                </a:cubicBezTo>
                <a:cubicBezTo>
                  <a:pt x="24328" y="6017"/>
                  <a:pt x="23495" y="5495"/>
                  <a:pt x="23333" y="5373"/>
                </a:cubicBezTo>
                <a:cubicBezTo>
                  <a:pt x="23203" y="5276"/>
                  <a:pt x="22128" y="5082"/>
                  <a:pt x="21615" y="5082"/>
                </a:cubicBezTo>
                <a:cubicBezTo>
                  <a:pt x="21501" y="5082"/>
                  <a:pt x="21417" y="5090"/>
                  <a:pt x="21376" y="5110"/>
                </a:cubicBezTo>
                <a:cubicBezTo>
                  <a:pt x="21134" y="5232"/>
                  <a:pt x="20357" y="5802"/>
                  <a:pt x="20249" y="5851"/>
                </a:cubicBezTo>
                <a:cubicBezTo>
                  <a:pt x="20244" y="5851"/>
                  <a:pt x="20244" y="5855"/>
                  <a:pt x="20240" y="5855"/>
                </a:cubicBezTo>
                <a:cubicBezTo>
                  <a:pt x="20139" y="5855"/>
                  <a:pt x="20115" y="5082"/>
                  <a:pt x="20115" y="5082"/>
                </a:cubicBezTo>
                <a:cubicBezTo>
                  <a:pt x="20115" y="5082"/>
                  <a:pt x="19040" y="4614"/>
                  <a:pt x="18773" y="4444"/>
                </a:cubicBezTo>
                <a:cubicBezTo>
                  <a:pt x="18506" y="4278"/>
                  <a:pt x="17511" y="4254"/>
                  <a:pt x="17244" y="4063"/>
                </a:cubicBezTo>
                <a:cubicBezTo>
                  <a:pt x="16974" y="3873"/>
                  <a:pt x="16597" y="3348"/>
                  <a:pt x="16383" y="3206"/>
                </a:cubicBezTo>
                <a:cubicBezTo>
                  <a:pt x="16168" y="3065"/>
                  <a:pt x="14746" y="2778"/>
                  <a:pt x="14559" y="2729"/>
                </a:cubicBezTo>
                <a:cubicBezTo>
                  <a:pt x="14369" y="2681"/>
                  <a:pt x="14184" y="2300"/>
                  <a:pt x="13941" y="2159"/>
                </a:cubicBezTo>
                <a:cubicBezTo>
                  <a:pt x="13699" y="2014"/>
                  <a:pt x="13165" y="1609"/>
                  <a:pt x="12975" y="1468"/>
                </a:cubicBezTo>
                <a:cubicBezTo>
                  <a:pt x="12817" y="1346"/>
                  <a:pt x="12182" y="1104"/>
                  <a:pt x="11777" y="1104"/>
                </a:cubicBezTo>
                <a:cubicBezTo>
                  <a:pt x="11701" y="1104"/>
                  <a:pt x="11637" y="1116"/>
                  <a:pt x="11579" y="1132"/>
                </a:cubicBezTo>
                <a:cubicBezTo>
                  <a:pt x="11527" y="1152"/>
                  <a:pt x="11458" y="1160"/>
                  <a:pt x="11385" y="1160"/>
                </a:cubicBezTo>
                <a:cubicBezTo>
                  <a:pt x="10993" y="1160"/>
                  <a:pt x="10399" y="922"/>
                  <a:pt x="10266" y="820"/>
                </a:cubicBezTo>
                <a:cubicBezTo>
                  <a:pt x="10104" y="704"/>
                  <a:pt x="9647" y="348"/>
                  <a:pt x="9405" y="251"/>
                </a:cubicBezTo>
                <a:cubicBezTo>
                  <a:pt x="9211" y="174"/>
                  <a:pt x="8980" y="64"/>
                  <a:pt x="8640" y="64"/>
                </a:cubicBezTo>
                <a:cubicBezTo>
                  <a:pt x="8564" y="64"/>
                  <a:pt x="8478" y="68"/>
                  <a:pt x="8386" y="85"/>
                </a:cubicBezTo>
                <a:cubicBezTo>
                  <a:pt x="8172" y="117"/>
                  <a:pt x="7815" y="129"/>
                  <a:pt x="7459" y="129"/>
                </a:cubicBezTo>
                <a:cubicBezTo>
                  <a:pt x="7007" y="129"/>
                  <a:pt x="6554" y="105"/>
                  <a:pt x="6372" y="64"/>
                </a:cubicBezTo>
                <a:cubicBezTo>
                  <a:pt x="6307" y="49"/>
                  <a:pt x="6222" y="44"/>
                  <a:pt x="6125" y="44"/>
                </a:cubicBezTo>
                <a:cubicBezTo>
                  <a:pt x="5737" y="44"/>
                  <a:pt x="5171" y="141"/>
                  <a:pt x="4977" y="178"/>
                </a:cubicBezTo>
                <a:cubicBezTo>
                  <a:pt x="4767" y="223"/>
                  <a:pt x="4378" y="461"/>
                  <a:pt x="4100" y="461"/>
                </a:cubicBezTo>
                <a:cubicBezTo>
                  <a:pt x="4059" y="461"/>
                  <a:pt x="4019" y="453"/>
                  <a:pt x="3986" y="441"/>
                </a:cubicBezTo>
                <a:cubicBezTo>
                  <a:pt x="3716" y="348"/>
                  <a:pt x="3368" y="299"/>
                  <a:pt x="3101" y="251"/>
                </a:cubicBezTo>
                <a:cubicBezTo>
                  <a:pt x="2883" y="214"/>
                  <a:pt x="2426" y="0"/>
                  <a:pt x="214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48702" name="Google Shape;243;p15"/>
          <p:cNvSpPr txBox="1">
            <a:spLocks noGrp="1"/>
          </p:cNvSpPr>
          <p:nvPr>
            <p:ph type="subTitle" idx="1"/>
          </p:nvPr>
        </p:nvSpPr>
        <p:spPr>
          <a:xfrm>
            <a:off x="2360813" y="2531200"/>
            <a:ext cx="4291800" cy="6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
        <p:nvSpPr>
          <p:cNvPr id="1048703" name="Google Shape;244;p15"/>
          <p:cNvSpPr txBox="1">
            <a:spLocks noGrp="1"/>
          </p:cNvSpPr>
          <p:nvPr>
            <p:ph type="title"/>
          </p:nvPr>
        </p:nvSpPr>
        <p:spPr>
          <a:xfrm>
            <a:off x="2360813" y="1550300"/>
            <a:ext cx="4291800" cy="106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9600"/>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245"/>
        <p:cNvGrpSpPr/>
        <p:nvPr/>
      </p:nvGrpSpPr>
      <p:grpSpPr>
        <a:xfrm>
          <a:off x="0" y="0"/>
          <a:ext cx="0" cy="0"/>
          <a:chOff x="0" y="0"/>
          <a:chExt cx="0" cy="0"/>
        </a:xfrm>
      </p:grpSpPr>
      <p:pic>
        <p:nvPicPr>
          <p:cNvPr id="2097152" name="Google Shape;246;p16"/>
          <p:cNvPicPr preferRelativeResize="0">
            <a:picLocks/>
          </p:cNvPicPr>
          <p:nvPr/>
        </p:nvPicPr>
        <p:blipFill>
          <a:blip r:embed="rId2">
            <a:alphaModFix/>
          </a:blip>
          <a:stretch>
            <a:fillRect/>
          </a:stretch>
        </p:blipFill>
        <p:spPr>
          <a:xfrm rot="10560218">
            <a:off x="6412013" y="-1036893"/>
            <a:ext cx="3235387" cy="3245750"/>
          </a:xfrm>
          <a:prstGeom prst="rect">
            <a:avLst/>
          </a:prstGeom>
          <a:noFill/>
          <a:ln>
            <a:noFill/>
          </a:ln>
        </p:spPr>
      </p:pic>
      <p:pic>
        <p:nvPicPr>
          <p:cNvPr id="2097153" name="Google Shape;247;p16"/>
          <p:cNvPicPr preferRelativeResize="0">
            <a:picLocks/>
          </p:cNvPicPr>
          <p:nvPr/>
        </p:nvPicPr>
        <p:blipFill>
          <a:blip r:embed="rId3">
            <a:alphaModFix/>
          </a:blip>
          <a:stretch>
            <a:fillRect/>
          </a:stretch>
        </p:blipFill>
        <p:spPr>
          <a:xfrm rot="-1233137">
            <a:off x="5492216" y="-999793"/>
            <a:ext cx="4012567" cy="3245750"/>
          </a:xfrm>
          <a:prstGeom prst="rect">
            <a:avLst/>
          </a:prstGeom>
          <a:noFill/>
          <a:ln>
            <a:noFill/>
          </a:ln>
        </p:spPr>
      </p:pic>
      <p:sp>
        <p:nvSpPr>
          <p:cNvPr id="1048578" name="Google Shape;248;p16"/>
          <p:cNvSpPr/>
          <p:nvPr/>
        </p:nvSpPr>
        <p:spPr>
          <a:xfrm rot="1521208">
            <a:off x="6510077" y="-2225715"/>
            <a:ext cx="5233793" cy="3464821"/>
          </a:xfrm>
          <a:custGeom>
            <a:avLst/>
            <a:gdLst/>
            <a:ahLst/>
            <a:cxnLst/>
            <a:rect l="l" t="t" r="r" b="b"/>
            <a:pathLst>
              <a:path w="47112" h="62435" extrusionOk="0">
                <a:moveTo>
                  <a:pt x="2143" y="0"/>
                </a:moveTo>
                <a:cubicBezTo>
                  <a:pt x="2074" y="0"/>
                  <a:pt x="2014" y="12"/>
                  <a:pt x="1973" y="44"/>
                </a:cubicBezTo>
                <a:cubicBezTo>
                  <a:pt x="1758" y="202"/>
                  <a:pt x="0" y="1059"/>
                  <a:pt x="0" y="1059"/>
                </a:cubicBezTo>
                <a:lnTo>
                  <a:pt x="0" y="1727"/>
                </a:lnTo>
                <a:lnTo>
                  <a:pt x="0" y="53531"/>
                </a:lnTo>
                <a:lnTo>
                  <a:pt x="0" y="54324"/>
                </a:lnTo>
                <a:cubicBezTo>
                  <a:pt x="0" y="54324"/>
                  <a:pt x="2535" y="54874"/>
                  <a:pt x="2964" y="55039"/>
                </a:cubicBezTo>
                <a:cubicBezTo>
                  <a:pt x="3089" y="55088"/>
                  <a:pt x="3243" y="55104"/>
                  <a:pt x="3396" y="55104"/>
                </a:cubicBezTo>
                <a:cubicBezTo>
                  <a:pt x="3562" y="55104"/>
                  <a:pt x="3728" y="55084"/>
                  <a:pt x="3878" y="55069"/>
                </a:cubicBezTo>
                <a:cubicBezTo>
                  <a:pt x="4027" y="55048"/>
                  <a:pt x="4156" y="55032"/>
                  <a:pt x="4238" y="55032"/>
                </a:cubicBezTo>
                <a:cubicBezTo>
                  <a:pt x="4266" y="55032"/>
                  <a:pt x="4290" y="55036"/>
                  <a:pt x="4306" y="55039"/>
                </a:cubicBezTo>
                <a:cubicBezTo>
                  <a:pt x="4468" y="55088"/>
                  <a:pt x="4710" y="55230"/>
                  <a:pt x="5005" y="55371"/>
                </a:cubicBezTo>
                <a:cubicBezTo>
                  <a:pt x="5300" y="55517"/>
                  <a:pt x="5891" y="55707"/>
                  <a:pt x="6295" y="55707"/>
                </a:cubicBezTo>
                <a:cubicBezTo>
                  <a:pt x="6696" y="55707"/>
                  <a:pt x="7286" y="55756"/>
                  <a:pt x="7528" y="55824"/>
                </a:cubicBezTo>
                <a:cubicBezTo>
                  <a:pt x="7771" y="55897"/>
                  <a:pt x="8895" y="56087"/>
                  <a:pt x="9219" y="56184"/>
                </a:cubicBezTo>
                <a:cubicBezTo>
                  <a:pt x="9542" y="56277"/>
                  <a:pt x="9809" y="56706"/>
                  <a:pt x="9995" y="56920"/>
                </a:cubicBezTo>
                <a:cubicBezTo>
                  <a:pt x="10185" y="57134"/>
                  <a:pt x="10508" y="57567"/>
                  <a:pt x="10885" y="57805"/>
                </a:cubicBezTo>
                <a:cubicBezTo>
                  <a:pt x="11256" y="58040"/>
                  <a:pt x="11475" y="58473"/>
                  <a:pt x="11742" y="58517"/>
                </a:cubicBezTo>
                <a:cubicBezTo>
                  <a:pt x="12008" y="58566"/>
                  <a:pt x="13432" y="58732"/>
                  <a:pt x="13512" y="58780"/>
                </a:cubicBezTo>
                <a:cubicBezTo>
                  <a:pt x="13520" y="58784"/>
                  <a:pt x="13529" y="58784"/>
                  <a:pt x="13548" y="58784"/>
                </a:cubicBezTo>
                <a:cubicBezTo>
                  <a:pt x="13742" y="58784"/>
                  <a:pt x="14612" y="58541"/>
                  <a:pt x="14612" y="58541"/>
                </a:cubicBezTo>
                <a:cubicBezTo>
                  <a:pt x="14612" y="58541"/>
                  <a:pt x="15659" y="57805"/>
                  <a:pt x="15793" y="57756"/>
                </a:cubicBezTo>
                <a:cubicBezTo>
                  <a:pt x="15914" y="57713"/>
                  <a:pt x="16403" y="57361"/>
                  <a:pt x="16718" y="57361"/>
                </a:cubicBezTo>
                <a:cubicBezTo>
                  <a:pt x="16751" y="57361"/>
                  <a:pt x="16784" y="57364"/>
                  <a:pt x="16812" y="57373"/>
                </a:cubicBezTo>
                <a:cubicBezTo>
                  <a:pt x="17107" y="57470"/>
                  <a:pt x="17939" y="57756"/>
                  <a:pt x="18073" y="57805"/>
                </a:cubicBezTo>
                <a:lnTo>
                  <a:pt x="18094" y="57805"/>
                </a:lnTo>
                <a:cubicBezTo>
                  <a:pt x="18247" y="57805"/>
                  <a:pt x="18648" y="57349"/>
                  <a:pt x="18853" y="57280"/>
                </a:cubicBezTo>
                <a:cubicBezTo>
                  <a:pt x="18874" y="57271"/>
                  <a:pt x="18902" y="57271"/>
                  <a:pt x="18946" y="57271"/>
                </a:cubicBezTo>
                <a:cubicBezTo>
                  <a:pt x="19367" y="57271"/>
                  <a:pt x="20822" y="57575"/>
                  <a:pt x="20947" y="57659"/>
                </a:cubicBezTo>
                <a:cubicBezTo>
                  <a:pt x="21081" y="57756"/>
                  <a:pt x="22448" y="58279"/>
                  <a:pt x="22772" y="58351"/>
                </a:cubicBezTo>
                <a:cubicBezTo>
                  <a:pt x="23095" y="58424"/>
                  <a:pt x="23709" y="58473"/>
                  <a:pt x="23899" y="58687"/>
                </a:cubicBezTo>
                <a:cubicBezTo>
                  <a:pt x="24085" y="58901"/>
                  <a:pt x="24380" y="59831"/>
                  <a:pt x="24651" y="60066"/>
                </a:cubicBezTo>
                <a:cubicBezTo>
                  <a:pt x="24918" y="60304"/>
                  <a:pt x="25590" y="61331"/>
                  <a:pt x="25937" y="61473"/>
                </a:cubicBezTo>
                <a:cubicBezTo>
                  <a:pt x="26284" y="61618"/>
                  <a:pt x="27198" y="61759"/>
                  <a:pt x="27413" y="61808"/>
                </a:cubicBezTo>
                <a:cubicBezTo>
                  <a:pt x="27429" y="61813"/>
                  <a:pt x="27445" y="61813"/>
                  <a:pt x="27461" y="61813"/>
                </a:cubicBezTo>
                <a:cubicBezTo>
                  <a:pt x="27583" y="61813"/>
                  <a:pt x="27781" y="61744"/>
                  <a:pt x="27982" y="61679"/>
                </a:cubicBezTo>
                <a:cubicBezTo>
                  <a:pt x="28185" y="61610"/>
                  <a:pt x="28391" y="61546"/>
                  <a:pt x="28537" y="61546"/>
                </a:cubicBezTo>
                <a:lnTo>
                  <a:pt x="28570" y="61546"/>
                </a:lnTo>
                <a:cubicBezTo>
                  <a:pt x="28865" y="61570"/>
                  <a:pt x="29079" y="61949"/>
                  <a:pt x="29264" y="61974"/>
                </a:cubicBezTo>
                <a:cubicBezTo>
                  <a:pt x="29455" y="61998"/>
                  <a:pt x="30098" y="62354"/>
                  <a:pt x="30283" y="62427"/>
                </a:cubicBezTo>
                <a:cubicBezTo>
                  <a:pt x="30300" y="62431"/>
                  <a:pt x="30328" y="62435"/>
                  <a:pt x="30365" y="62435"/>
                </a:cubicBezTo>
                <a:cubicBezTo>
                  <a:pt x="30748" y="62435"/>
                  <a:pt x="32168" y="62111"/>
                  <a:pt x="32487" y="62046"/>
                </a:cubicBezTo>
                <a:cubicBezTo>
                  <a:pt x="32834" y="61974"/>
                  <a:pt x="33586" y="61711"/>
                  <a:pt x="33853" y="61594"/>
                </a:cubicBezTo>
                <a:cubicBezTo>
                  <a:pt x="34125" y="61473"/>
                  <a:pt x="34392" y="61307"/>
                  <a:pt x="34553" y="61222"/>
                </a:cubicBezTo>
                <a:cubicBezTo>
                  <a:pt x="34715" y="61141"/>
                  <a:pt x="36029" y="60542"/>
                  <a:pt x="36215" y="60352"/>
                </a:cubicBezTo>
                <a:cubicBezTo>
                  <a:pt x="36393" y="60175"/>
                  <a:pt x="37460" y="59872"/>
                  <a:pt x="37662" y="59872"/>
                </a:cubicBezTo>
                <a:cubicBezTo>
                  <a:pt x="37678" y="59872"/>
                  <a:pt x="37686" y="59876"/>
                  <a:pt x="37691" y="59876"/>
                </a:cubicBezTo>
                <a:cubicBezTo>
                  <a:pt x="37771" y="59924"/>
                  <a:pt x="38176" y="60211"/>
                  <a:pt x="38361" y="60236"/>
                </a:cubicBezTo>
                <a:cubicBezTo>
                  <a:pt x="38544" y="60255"/>
                  <a:pt x="39360" y="60498"/>
                  <a:pt x="39550" y="60498"/>
                </a:cubicBezTo>
                <a:lnTo>
                  <a:pt x="39571" y="60498"/>
                </a:lnTo>
                <a:cubicBezTo>
                  <a:pt x="39704" y="60473"/>
                  <a:pt x="40485" y="59734"/>
                  <a:pt x="40485" y="59734"/>
                </a:cubicBezTo>
                <a:cubicBezTo>
                  <a:pt x="40485" y="59734"/>
                  <a:pt x="41451" y="60304"/>
                  <a:pt x="41665" y="60304"/>
                </a:cubicBezTo>
                <a:cubicBezTo>
                  <a:pt x="41864" y="60304"/>
                  <a:pt x="42377" y="60648"/>
                  <a:pt x="42688" y="60648"/>
                </a:cubicBezTo>
                <a:cubicBezTo>
                  <a:pt x="42716" y="60648"/>
                  <a:pt x="42741" y="60643"/>
                  <a:pt x="42765" y="60639"/>
                </a:cubicBezTo>
                <a:cubicBezTo>
                  <a:pt x="43060" y="60567"/>
                  <a:pt x="43784" y="60260"/>
                  <a:pt x="43998" y="60260"/>
                </a:cubicBezTo>
                <a:cubicBezTo>
                  <a:pt x="44212" y="60260"/>
                  <a:pt x="44588" y="60352"/>
                  <a:pt x="44831" y="60518"/>
                </a:cubicBezTo>
                <a:cubicBezTo>
                  <a:pt x="45073" y="60688"/>
                  <a:pt x="46654" y="61020"/>
                  <a:pt x="46654" y="61020"/>
                </a:cubicBezTo>
                <a:lnTo>
                  <a:pt x="47111" y="60498"/>
                </a:lnTo>
                <a:lnTo>
                  <a:pt x="47111" y="59742"/>
                </a:lnTo>
                <a:lnTo>
                  <a:pt x="47111" y="9081"/>
                </a:lnTo>
                <a:lnTo>
                  <a:pt x="47111" y="8115"/>
                </a:lnTo>
                <a:cubicBezTo>
                  <a:pt x="47111" y="8115"/>
                  <a:pt x="45764" y="8309"/>
                  <a:pt x="45417" y="8309"/>
                </a:cubicBezTo>
                <a:cubicBezTo>
                  <a:pt x="45397" y="8309"/>
                  <a:pt x="45381" y="8309"/>
                  <a:pt x="45368" y="8305"/>
                </a:cubicBezTo>
                <a:lnTo>
                  <a:pt x="45348" y="8305"/>
                </a:lnTo>
                <a:cubicBezTo>
                  <a:pt x="45094" y="8305"/>
                  <a:pt x="44508" y="8738"/>
                  <a:pt x="44374" y="8782"/>
                </a:cubicBezTo>
                <a:cubicBezTo>
                  <a:pt x="44245" y="8826"/>
                  <a:pt x="43674" y="9331"/>
                  <a:pt x="43484" y="9331"/>
                </a:cubicBezTo>
                <a:lnTo>
                  <a:pt x="43465" y="9331"/>
                </a:lnTo>
                <a:cubicBezTo>
                  <a:pt x="43319" y="9287"/>
                  <a:pt x="42793" y="9057"/>
                  <a:pt x="42453" y="9057"/>
                </a:cubicBezTo>
                <a:cubicBezTo>
                  <a:pt x="42409" y="9057"/>
                  <a:pt x="42373" y="9061"/>
                  <a:pt x="42336" y="9068"/>
                </a:cubicBezTo>
                <a:cubicBezTo>
                  <a:pt x="42013" y="9141"/>
                  <a:pt x="41475" y="9785"/>
                  <a:pt x="41317" y="9785"/>
                </a:cubicBezTo>
                <a:cubicBezTo>
                  <a:pt x="41155" y="9785"/>
                  <a:pt x="39975" y="10807"/>
                  <a:pt x="39837" y="10880"/>
                </a:cubicBezTo>
                <a:cubicBezTo>
                  <a:pt x="39708" y="10949"/>
                  <a:pt x="39175" y="11309"/>
                  <a:pt x="39045" y="11309"/>
                </a:cubicBezTo>
                <a:lnTo>
                  <a:pt x="39033" y="11309"/>
                </a:lnTo>
                <a:cubicBezTo>
                  <a:pt x="38928" y="11285"/>
                  <a:pt x="38147" y="10735"/>
                  <a:pt x="38014" y="10690"/>
                </a:cubicBezTo>
                <a:cubicBezTo>
                  <a:pt x="37880" y="10641"/>
                  <a:pt x="37476" y="10213"/>
                  <a:pt x="37210" y="10213"/>
                </a:cubicBezTo>
                <a:cubicBezTo>
                  <a:pt x="37007" y="10213"/>
                  <a:pt x="36490" y="10253"/>
                  <a:pt x="36154" y="10253"/>
                </a:cubicBezTo>
                <a:cubicBezTo>
                  <a:pt x="36041" y="10253"/>
                  <a:pt x="35948" y="10249"/>
                  <a:pt x="35896" y="10238"/>
                </a:cubicBezTo>
                <a:cubicBezTo>
                  <a:pt x="35681" y="10189"/>
                  <a:pt x="35034" y="9570"/>
                  <a:pt x="34877" y="9473"/>
                </a:cubicBezTo>
                <a:cubicBezTo>
                  <a:pt x="34715" y="9376"/>
                  <a:pt x="34205" y="8709"/>
                  <a:pt x="33963" y="8616"/>
                </a:cubicBezTo>
                <a:cubicBezTo>
                  <a:pt x="33741" y="8527"/>
                  <a:pt x="33470" y="8277"/>
                  <a:pt x="33259" y="8277"/>
                </a:cubicBezTo>
                <a:cubicBezTo>
                  <a:pt x="33243" y="8277"/>
                  <a:pt x="33227" y="8277"/>
                  <a:pt x="33211" y="8281"/>
                </a:cubicBezTo>
                <a:cubicBezTo>
                  <a:pt x="32996" y="8329"/>
                  <a:pt x="31869" y="8495"/>
                  <a:pt x="31682" y="8495"/>
                </a:cubicBezTo>
                <a:cubicBezTo>
                  <a:pt x="31505" y="8495"/>
                  <a:pt x="30680" y="9029"/>
                  <a:pt x="30408" y="9029"/>
                </a:cubicBezTo>
                <a:cubicBezTo>
                  <a:pt x="30393" y="9029"/>
                  <a:pt x="30376" y="9025"/>
                  <a:pt x="30365" y="9020"/>
                </a:cubicBezTo>
                <a:cubicBezTo>
                  <a:pt x="30332" y="9008"/>
                  <a:pt x="30279" y="9004"/>
                  <a:pt x="30223" y="9004"/>
                </a:cubicBezTo>
                <a:cubicBezTo>
                  <a:pt x="30122" y="9004"/>
                  <a:pt x="29988" y="9020"/>
                  <a:pt x="29850" y="9033"/>
                </a:cubicBezTo>
                <a:cubicBezTo>
                  <a:pt x="29714" y="9049"/>
                  <a:pt x="29572" y="9061"/>
                  <a:pt x="29443" y="9061"/>
                </a:cubicBezTo>
                <a:cubicBezTo>
                  <a:pt x="29329" y="9061"/>
                  <a:pt x="29232" y="9049"/>
                  <a:pt x="29160" y="9020"/>
                </a:cubicBezTo>
                <a:cubicBezTo>
                  <a:pt x="28865" y="8903"/>
                  <a:pt x="28245" y="8475"/>
                  <a:pt x="27922" y="8329"/>
                </a:cubicBezTo>
                <a:cubicBezTo>
                  <a:pt x="27603" y="8187"/>
                  <a:pt x="27012" y="8066"/>
                  <a:pt x="26903" y="7900"/>
                </a:cubicBezTo>
                <a:cubicBezTo>
                  <a:pt x="26799" y="7734"/>
                  <a:pt x="26313" y="7399"/>
                  <a:pt x="26313" y="7136"/>
                </a:cubicBezTo>
                <a:cubicBezTo>
                  <a:pt x="26313" y="6877"/>
                  <a:pt x="25375" y="6614"/>
                  <a:pt x="25241" y="6517"/>
                </a:cubicBezTo>
                <a:cubicBezTo>
                  <a:pt x="25104" y="6424"/>
                  <a:pt x="24543" y="6211"/>
                  <a:pt x="24437" y="6114"/>
                </a:cubicBezTo>
                <a:cubicBezTo>
                  <a:pt x="24328" y="6017"/>
                  <a:pt x="23495" y="5495"/>
                  <a:pt x="23333" y="5373"/>
                </a:cubicBezTo>
                <a:cubicBezTo>
                  <a:pt x="23203" y="5276"/>
                  <a:pt x="22128" y="5082"/>
                  <a:pt x="21615" y="5082"/>
                </a:cubicBezTo>
                <a:cubicBezTo>
                  <a:pt x="21501" y="5082"/>
                  <a:pt x="21417" y="5090"/>
                  <a:pt x="21376" y="5110"/>
                </a:cubicBezTo>
                <a:cubicBezTo>
                  <a:pt x="21134" y="5232"/>
                  <a:pt x="20357" y="5802"/>
                  <a:pt x="20249" y="5851"/>
                </a:cubicBezTo>
                <a:cubicBezTo>
                  <a:pt x="20244" y="5851"/>
                  <a:pt x="20244" y="5855"/>
                  <a:pt x="20240" y="5855"/>
                </a:cubicBezTo>
                <a:cubicBezTo>
                  <a:pt x="20139" y="5855"/>
                  <a:pt x="20115" y="5082"/>
                  <a:pt x="20115" y="5082"/>
                </a:cubicBezTo>
                <a:cubicBezTo>
                  <a:pt x="20115" y="5082"/>
                  <a:pt x="19040" y="4614"/>
                  <a:pt x="18773" y="4444"/>
                </a:cubicBezTo>
                <a:cubicBezTo>
                  <a:pt x="18506" y="4278"/>
                  <a:pt x="17511" y="4254"/>
                  <a:pt x="17244" y="4063"/>
                </a:cubicBezTo>
                <a:cubicBezTo>
                  <a:pt x="16974" y="3873"/>
                  <a:pt x="16597" y="3348"/>
                  <a:pt x="16383" y="3206"/>
                </a:cubicBezTo>
                <a:cubicBezTo>
                  <a:pt x="16168" y="3065"/>
                  <a:pt x="14746" y="2778"/>
                  <a:pt x="14559" y="2729"/>
                </a:cubicBezTo>
                <a:cubicBezTo>
                  <a:pt x="14369" y="2681"/>
                  <a:pt x="14184" y="2300"/>
                  <a:pt x="13941" y="2159"/>
                </a:cubicBezTo>
                <a:cubicBezTo>
                  <a:pt x="13699" y="2014"/>
                  <a:pt x="13165" y="1609"/>
                  <a:pt x="12975" y="1468"/>
                </a:cubicBezTo>
                <a:cubicBezTo>
                  <a:pt x="12817" y="1346"/>
                  <a:pt x="12182" y="1104"/>
                  <a:pt x="11777" y="1104"/>
                </a:cubicBezTo>
                <a:cubicBezTo>
                  <a:pt x="11701" y="1104"/>
                  <a:pt x="11637" y="1116"/>
                  <a:pt x="11579" y="1132"/>
                </a:cubicBezTo>
                <a:cubicBezTo>
                  <a:pt x="11527" y="1152"/>
                  <a:pt x="11458" y="1160"/>
                  <a:pt x="11385" y="1160"/>
                </a:cubicBezTo>
                <a:cubicBezTo>
                  <a:pt x="10993" y="1160"/>
                  <a:pt x="10399" y="922"/>
                  <a:pt x="10266" y="820"/>
                </a:cubicBezTo>
                <a:cubicBezTo>
                  <a:pt x="10104" y="704"/>
                  <a:pt x="9647" y="348"/>
                  <a:pt x="9405" y="251"/>
                </a:cubicBezTo>
                <a:cubicBezTo>
                  <a:pt x="9211" y="174"/>
                  <a:pt x="8980" y="64"/>
                  <a:pt x="8640" y="64"/>
                </a:cubicBezTo>
                <a:cubicBezTo>
                  <a:pt x="8564" y="64"/>
                  <a:pt x="8478" y="68"/>
                  <a:pt x="8386" y="85"/>
                </a:cubicBezTo>
                <a:cubicBezTo>
                  <a:pt x="8172" y="117"/>
                  <a:pt x="7815" y="129"/>
                  <a:pt x="7459" y="129"/>
                </a:cubicBezTo>
                <a:cubicBezTo>
                  <a:pt x="7007" y="129"/>
                  <a:pt x="6554" y="105"/>
                  <a:pt x="6372" y="64"/>
                </a:cubicBezTo>
                <a:cubicBezTo>
                  <a:pt x="6307" y="49"/>
                  <a:pt x="6222" y="44"/>
                  <a:pt x="6125" y="44"/>
                </a:cubicBezTo>
                <a:cubicBezTo>
                  <a:pt x="5737" y="44"/>
                  <a:pt x="5171" y="141"/>
                  <a:pt x="4977" y="178"/>
                </a:cubicBezTo>
                <a:cubicBezTo>
                  <a:pt x="4767" y="223"/>
                  <a:pt x="4378" y="461"/>
                  <a:pt x="4100" y="461"/>
                </a:cubicBezTo>
                <a:cubicBezTo>
                  <a:pt x="4059" y="461"/>
                  <a:pt x="4019" y="453"/>
                  <a:pt x="3986" y="441"/>
                </a:cubicBezTo>
                <a:cubicBezTo>
                  <a:pt x="3716" y="348"/>
                  <a:pt x="3368" y="299"/>
                  <a:pt x="3101" y="251"/>
                </a:cubicBezTo>
                <a:cubicBezTo>
                  <a:pt x="2883" y="214"/>
                  <a:pt x="2426"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249;p16"/>
          <p:cNvGrpSpPr/>
          <p:nvPr/>
        </p:nvGrpSpPr>
        <p:grpSpPr>
          <a:xfrm>
            <a:off x="312232" y="351446"/>
            <a:ext cx="1191613" cy="1630387"/>
            <a:chOff x="7848870" y="190509"/>
            <a:chExt cx="1191613" cy="1630387"/>
          </a:xfrm>
        </p:grpSpPr>
        <p:pic>
          <p:nvPicPr>
            <p:cNvPr id="2097154" name="Google Shape;250;p16"/>
            <p:cNvPicPr preferRelativeResize="0">
              <a:picLocks/>
            </p:cNvPicPr>
            <p:nvPr/>
          </p:nvPicPr>
          <p:blipFill>
            <a:blip r:embed="rId4">
              <a:alphaModFix amt="29000"/>
            </a:blip>
            <a:stretch>
              <a:fillRect/>
            </a:stretch>
          </p:blipFill>
          <p:spPr>
            <a:xfrm>
              <a:off x="7880425" y="222064"/>
              <a:ext cx="1160058" cy="1598832"/>
            </a:xfrm>
            <a:prstGeom prst="rect">
              <a:avLst/>
            </a:prstGeom>
            <a:noFill/>
            <a:ln>
              <a:noFill/>
            </a:ln>
          </p:spPr>
        </p:pic>
        <p:pic>
          <p:nvPicPr>
            <p:cNvPr id="2097155" name="Google Shape;251;p16"/>
            <p:cNvPicPr preferRelativeResize="0">
              <a:picLocks/>
            </p:cNvPicPr>
            <p:nvPr/>
          </p:nvPicPr>
          <p:blipFill>
            <a:blip r:embed="rId5">
              <a:alphaModFix/>
            </a:blip>
            <a:stretch>
              <a:fillRect/>
            </a:stretch>
          </p:blipFill>
          <p:spPr>
            <a:xfrm>
              <a:off x="7848870" y="190509"/>
              <a:ext cx="1160058" cy="1598832"/>
            </a:xfrm>
            <a:prstGeom prst="rect">
              <a:avLst/>
            </a:prstGeom>
            <a:noFill/>
            <a:ln>
              <a:noFill/>
            </a:ln>
          </p:spPr>
        </p:pic>
      </p:grpSp>
      <p:pic>
        <p:nvPicPr>
          <p:cNvPr id="2097156" name="Google Shape;252;p16"/>
          <p:cNvPicPr preferRelativeResize="0">
            <a:picLocks/>
          </p:cNvPicPr>
          <p:nvPr/>
        </p:nvPicPr>
        <p:blipFill>
          <a:blip r:embed="rId2">
            <a:alphaModFix/>
          </a:blip>
          <a:stretch>
            <a:fillRect/>
          </a:stretch>
        </p:blipFill>
        <p:spPr>
          <a:xfrm rot="1832817">
            <a:off x="-1427706" y="1844721"/>
            <a:ext cx="3235387" cy="3245749"/>
          </a:xfrm>
          <a:prstGeom prst="rect">
            <a:avLst/>
          </a:prstGeom>
          <a:noFill/>
          <a:ln>
            <a:noFill/>
          </a:ln>
        </p:spPr>
      </p:pic>
      <p:pic>
        <p:nvPicPr>
          <p:cNvPr id="2097157" name="Google Shape;253;p16"/>
          <p:cNvPicPr preferRelativeResize="0">
            <a:picLocks/>
          </p:cNvPicPr>
          <p:nvPr/>
        </p:nvPicPr>
        <p:blipFill>
          <a:blip r:embed="rId3">
            <a:alphaModFix/>
          </a:blip>
          <a:stretch>
            <a:fillRect/>
          </a:stretch>
        </p:blipFill>
        <p:spPr>
          <a:xfrm rot="-9960539">
            <a:off x="-1357707" y="2115371"/>
            <a:ext cx="4012568" cy="3245750"/>
          </a:xfrm>
          <a:prstGeom prst="rect">
            <a:avLst/>
          </a:prstGeom>
          <a:noFill/>
          <a:ln>
            <a:noFill/>
          </a:ln>
        </p:spPr>
      </p:pic>
      <p:sp>
        <p:nvSpPr>
          <p:cNvPr id="1048579" name="Google Shape;254;p16"/>
          <p:cNvSpPr txBox="1">
            <a:spLocks noGrp="1"/>
          </p:cNvSpPr>
          <p:nvPr>
            <p:ph type="subTitle" idx="1"/>
          </p:nvPr>
        </p:nvSpPr>
        <p:spPr>
          <a:xfrm>
            <a:off x="1401575" y="4066094"/>
            <a:ext cx="6340800" cy="54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
        <p:nvSpPr>
          <p:cNvPr id="1048580" name="Google Shape;255;p16"/>
          <p:cNvSpPr txBox="1">
            <a:spLocks noGrp="1"/>
          </p:cNvSpPr>
          <p:nvPr>
            <p:ph type="title"/>
          </p:nvPr>
        </p:nvSpPr>
        <p:spPr>
          <a:xfrm>
            <a:off x="1401575" y="3119300"/>
            <a:ext cx="6340800" cy="92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endParaRPr/>
          </a:p>
        </p:txBody>
      </p:sp>
      <p:grpSp>
        <p:nvGrpSpPr>
          <p:cNvPr id="60" name="Google Shape;256;p16"/>
          <p:cNvGrpSpPr/>
          <p:nvPr/>
        </p:nvGrpSpPr>
        <p:grpSpPr>
          <a:xfrm flipH="1">
            <a:off x="8424000" y="1065488"/>
            <a:ext cx="689175" cy="1060275"/>
            <a:chOff x="7848875" y="190500"/>
            <a:chExt cx="689175" cy="1060275"/>
          </a:xfrm>
        </p:grpSpPr>
        <p:pic>
          <p:nvPicPr>
            <p:cNvPr id="2097158" name="Google Shape;257;p16"/>
            <p:cNvPicPr preferRelativeResize="0">
              <a:picLocks/>
            </p:cNvPicPr>
            <p:nvPr/>
          </p:nvPicPr>
          <p:blipFill rotWithShape="1">
            <a:blip r:embed="rId4">
              <a:alphaModFix amt="29000"/>
            </a:blip>
            <a:srcRect r="43310" b="35658"/>
            <a:stretch>
              <a:fillRect/>
            </a:stretch>
          </p:blipFill>
          <p:spPr>
            <a:xfrm>
              <a:off x="7880425" y="222075"/>
              <a:ext cx="657625" cy="1028700"/>
            </a:xfrm>
            <a:prstGeom prst="rect">
              <a:avLst/>
            </a:prstGeom>
            <a:noFill/>
            <a:ln>
              <a:noFill/>
            </a:ln>
          </p:spPr>
        </p:pic>
        <p:pic>
          <p:nvPicPr>
            <p:cNvPr id="2097159" name="Google Shape;258;p16"/>
            <p:cNvPicPr preferRelativeResize="0">
              <a:picLocks/>
            </p:cNvPicPr>
            <p:nvPr/>
          </p:nvPicPr>
          <p:blipFill rotWithShape="1">
            <a:blip r:embed="rId5">
              <a:alphaModFix/>
            </a:blip>
            <a:srcRect r="43310" b="35658"/>
            <a:stretch>
              <a:fillRect/>
            </a:stretch>
          </p:blipFill>
          <p:spPr>
            <a:xfrm>
              <a:off x="7848875" y="190500"/>
              <a:ext cx="657625" cy="1028700"/>
            </a:xfrm>
            <a:prstGeom prst="rect">
              <a:avLst/>
            </a:prstGeom>
            <a:noFill/>
            <a:ln>
              <a:noFill/>
            </a:ln>
          </p:spPr>
        </p:pic>
      </p:grpSp>
      <p:sp>
        <p:nvSpPr>
          <p:cNvPr id="1048581" name="Google Shape;259;p16"/>
          <p:cNvSpPr/>
          <p:nvPr/>
        </p:nvSpPr>
        <p:spPr>
          <a:xfrm rot="3823070">
            <a:off x="-2428646" y="3701708"/>
            <a:ext cx="3601059" cy="2921845"/>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260"/>
        <p:cNvGrpSpPr/>
        <p:nvPr/>
      </p:nvGrpSpPr>
      <p:grpSpPr>
        <a:xfrm>
          <a:off x="0" y="0"/>
          <a:ext cx="0" cy="0"/>
          <a:chOff x="0" y="0"/>
          <a:chExt cx="0" cy="0"/>
        </a:xfrm>
      </p:grpSpPr>
      <p:pic>
        <p:nvPicPr>
          <p:cNvPr id="2097251" name="Google Shape;261;p17"/>
          <p:cNvPicPr preferRelativeResize="0">
            <a:picLocks/>
          </p:cNvPicPr>
          <p:nvPr/>
        </p:nvPicPr>
        <p:blipFill>
          <a:blip r:embed="rId2">
            <a:alphaModFix/>
          </a:blip>
          <a:stretch>
            <a:fillRect/>
          </a:stretch>
        </p:blipFill>
        <p:spPr>
          <a:xfrm rot="-6426975" flipH="1">
            <a:off x="5478802" y="3662085"/>
            <a:ext cx="3235387" cy="3245749"/>
          </a:xfrm>
          <a:prstGeom prst="rect">
            <a:avLst/>
          </a:prstGeom>
          <a:noFill/>
          <a:ln>
            <a:noFill/>
          </a:ln>
        </p:spPr>
      </p:pic>
      <p:pic>
        <p:nvPicPr>
          <p:cNvPr id="2097252" name="Google Shape;262;p17"/>
          <p:cNvPicPr preferRelativeResize="0">
            <a:picLocks/>
          </p:cNvPicPr>
          <p:nvPr/>
        </p:nvPicPr>
        <p:blipFill>
          <a:blip r:embed="rId3">
            <a:alphaModFix/>
          </a:blip>
          <a:stretch>
            <a:fillRect/>
          </a:stretch>
        </p:blipFill>
        <p:spPr>
          <a:xfrm rot="-10630399" flipH="1">
            <a:off x="5868328" y="3026479"/>
            <a:ext cx="4012567" cy="3245749"/>
          </a:xfrm>
          <a:prstGeom prst="rect">
            <a:avLst/>
          </a:prstGeom>
          <a:noFill/>
          <a:ln>
            <a:noFill/>
          </a:ln>
        </p:spPr>
      </p:pic>
      <p:sp>
        <p:nvSpPr>
          <p:cNvPr id="1048743" name="Google Shape;263;p17"/>
          <p:cNvSpPr/>
          <p:nvPr/>
        </p:nvSpPr>
        <p:spPr>
          <a:xfrm rot="7996791" flipH="1">
            <a:off x="6561137" y="4392642"/>
            <a:ext cx="4206607" cy="2226777"/>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7253" name="Google Shape;264;p17"/>
          <p:cNvPicPr preferRelativeResize="0">
            <a:picLocks/>
          </p:cNvPicPr>
          <p:nvPr/>
        </p:nvPicPr>
        <p:blipFill>
          <a:blip r:embed="rId2">
            <a:alphaModFix/>
          </a:blip>
          <a:stretch>
            <a:fillRect/>
          </a:stretch>
        </p:blipFill>
        <p:spPr>
          <a:xfrm rot="1362699" flipH="1">
            <a:off x="-1688779" y="2253495"/>
            <a:ext cx="3235386" cy="3245749"/>
          </a:xfrm>
          <a:prstGeom prst="rect">
            <a:avLst/>
          </a:prstGeom>
          <a:noFill/>
          <a:ln>
            <a:noFill/>
          </a:ln>
        </p:spPr>
      </p:pic>
      <p:pic>
        <p:nvPicPr>
          <p:cNvPr id="2097254" name="Google Shape;265;p17"/>
          <p:cNvPicPr preferRelativeResize="0">
            <a:picLocks/>
          </p:cNvPicPr>
          <p:nvPr/>
        </p:nvPicPr>
        <p:blipFill>
          <a:blip r:embed="rId3">
            <a:alphaModFix/>
          </a:blip>
          <a:stretch>
            <a:fillRect/>
          </a:stretch>
        </p:blipFill>
        <p:spPr>
          <a:xfrm rot="-1290744" flipH="1">
            <a:off x="-1277152" y="-360857"/>
            <a:ext cx="4012568" cy="3245749"/>
          </a:xfrm>
          <a:prstGeom prst="rect">
            <a:avLst/>
          </a:prstGeom>
          <a:noFill/>
          <a:ln>
            <a:noFill/>
          </a:ln>
        </p:spPr>
      </p:pic>
      <p:sp>
        <p:nvSpPr>
          <p:cNvPr id="1048744" name="Google Shape;266;p17"/>
          <p:cNvSpPr/>
          <p:nvPr/>
        </p:nvSpPr>
        <p:spPr>
          <a:xfrm rot="-4045081" flipH="1">
            <a:off x="-3616068" y="-970180"/>
            <a:ext cx="5233782" cy="3464807"/>
          </a:xfrm>
          <a:custGeom>
            <a:avLst/>
            <a:gdLst/>
            <a:ahLst/>
            <a:cxnLst/>
            <a:rect l="l" t="t" r="r" b="b"/>
            <a:pathLst>
              <a:path w="47112" h="62435" extrusionOk="0">
                <a:moveTo>
                  <a:pt x="2143" y="0"/>
                </a:moveTo>
                <a:cubicBezTo>
                  <a:pt x="2074" y="0"/>
                  <a:pt x="2014" y="12"/>
                  <a:pt x="1973" y="44"/>
                </a:cubicBezTo>
                <a:cubicBezTo>
                  <a:pt x="1758" y="202"/>
                  <a:pt x="0" y="1059"/>
                  <a:pt x="0" y="1059"/>
                </a:cubicBezTo>
                <a:lnTo>
                  <a:pt x="0" y="1727"/>
                </a:lnTo>
                <a:lnTo>
                  <a:pt x="0" y="53531"/>
                </a:lnTo>
                <a:lnTo>
                  <a:pt x="0" y="54324"/>
                </a:lnTo>
                <a:cubicBezTo>
                  <a:pt x="0" y="54324"/>
                  <a:pt x="2535" y="54874"/>
                  <a:pt x="2964" y="55039"/>
                </a:cubicBezTo>
                <a:cubicBezTo>
                  <a:pt x="3089" y="55088"/>
                  <a:pt x="3243" y="55104"/>
                  <a:pt x="3396" y="55104"/>
                </a:cubicBezTo>
                <a:cubicBezTo>
                  <a:pt x="3562" y="55104"/>
                  <a:pt x="3728" y="55084"/>
                  <a:pt x="3878" y="55069"/>
                </a:cubicBezTo>
                <a:cubicBezTo>
                  <a:pt x="4027" y="55048"/>
                  <a:pt x="4156" y="55032"/>
                  <a:pt x="4238" y="55032"/>
                </a:cubicBezTo>
                <a:cubicBezTo>
                  <a:pt x="4266" y="55032"/>
                  <a:pt x="4290" y="55036"/>
                  <a:pt x="4306" y="55039"/>
                </a:cubicBezTo>
                <a:cubicBezTo>
                  <a:pt x="4468" y="55088"/>
                  <a:pt x="4710" y="55230"/>
                  <a:pt x="5005" y="55371"/>
                </a:cubicBezTo>
                <a:cubicBezTo>
                  <a:pt x="5300" y="55517"/>
                  <a:pt x="5891" y="55707"/>
                  <a:pt x="6295" y="55707"/>
                </a:cubicBezTo>
                <a:cubicBezTo>
                  <a:pt x="6696" y="55707"/>
                  <a:pt x="7286" y="55756"/>
                  <a:pt x="7528" y="55824"/>
                </a:cubicBezTo>
                <a:cubicBezTo>
                  <a:pt x="7771" y="55897"/>
                  <a:pt x="8895" y="56087"/>
                  <a:pt x="9219" y="56184"/>
                </a:cubicBezTo>
                <a:cubicBezTo>
                  <a:pt x="9542" y="56277"/>
                  <a:pt x="9809" y="56706"/>
                  <a:pt x="9995" y="56920"/>
                </a:cubicBezTo>
                <a:cubicBezTo>
                  <a:pt x="10185" y="57134"/>
                  <a:pt x="10508" y="57567"/>
                  <a:pt x="10885" y="57805"/>
                </a:cubicBezTo>
                <a:cubicBezTo>
                  <a:pt x="11256" y="58040"/>
                  <a:pt x="11475" y="58473"/>
                  <a:pt x="11742" y="58517"/>
                </a:cubicBezTo>
                <a:cubicBezTo>
                  <a:pt x="12008" y="58566"/>
                  <a:pt x="13432" y="58732"/>
                  <a:pt x="13512" y="58780"/>
                </a:cubicBezTo>
                <a:cubicBezTo>
                  <a:pt x="13520" y="58784"/>
                  <a:pt x="13529" y="58784"/>
                  <a:pt x="13548" y="58784"/>
                </a:cubicBezTo>
                <a:cubicBezTo>
                  <a:pt x="13742" y="58784"/>
                  <a:pt x="14612" y="58541"/>
                  <a:pt x="14612" y="58541"/>
                </a:cubicBezTo>
                <a:cubicBezTo>
                  <a:pt x="14612" y="58541"/>
                  <a:pt x="15659" y="57805"/>
                  <a:pt x="15793" y="57756"/>
                </a:cubicBezTo>
                <a:cubicBezTo>
                  <a:pt x="15914" y="57713"/>
                  <a:pt x="16403" y="57361"/>
                  <a:pt x="16718" y="57361"/>
                </a:cubicBezTo>
                <a:cubicBezTo>
                  <a:pt x="16751" y="57361"/>
                  <a:pt x="16784" y="57364"/>
                  <a:pt x="16812" y="57373"/>
                </a:cubicBezTo>
                <a:cubicBezTo>
                  <a:pt x="17107" y="57470"/>
                  <a:pt x="17939" y="57756"/>
                  <a:pt x="18073" y="57805"/>
                </a:cubicBezTo>
                <a:lnTo>
                  <a:pt x="18094" y="57805"/>
                </a:lnTo>
                <a:cubicBezTo>
                  <a:pt x="18247" y="57805"/>
                  <a:pt x="18648" y="57349"/>
                  <a:pt x="18853" y="57280"/>
                </a:cubicBezTo>
                <a:cubicBezTo>
                  <a:pt x="18874" y="57271"/>
                  <a:pt x="18902" y="57271"/>
                  <a:pt x="18946" y="57271"/>
                </a:cubicBezTo>
                <a:cubicBezTo>
                  <a:pt x="19367" y="57271"/>
                  <a:pt x="20822" y="57575"/>
                  <a:pt x="20947" y="57659"/>
                </a:cubicBezTo>
                <a:cubicBezTo>
                  <a:pt x="21081" y="57756"/>
                  <a:pt x="22448" y="58279"/>
                  <a:pt x="22772" y="58351"/>
                </a:cubicBezTo>
                <a:cubicBezTo>
                  <a:pt x="23095" y="58424"/>
                  <a:pt x="23709" y="58473"/>
                  <a:pt x="23899" y="58687"/>
                </a:cubicBezTo>
                <a:cubicBezTo>
                  <a:pt x="24085" y="58901"/>
                  <a:pt x="24380" y="59831"/>
                  <a:pt x="24651" y="60066"/>
                </a:cubicBezTo>
                <a:cubicBezTo>
                  <a:pt x="24918" y="60304"/>
                  <a:pt x="25590" y="61331"/>
                  <a:pt x="25937" y="61473"/>
                </a:cubicBezTo>
                <a:cubicBezTo>
                  <a:pt x="26284" y="61618"/>
                  <a:pt x="27198" y="61759"/>
                  <a:pt x="27413" y="61808"/>
                </a:cubicBezTo>
                <a:cubicBezTo>
                  <a:pt x="27429" y="61813"/>
                  <a:pt x="27445" y="61813"/>
                  <a:pt x="27461" y="61813"/>
                </a:cubicBezTo>
                <a:cubicBezTo>
                  <a:pt x="27583" y="61813"/>
                  <a:pt x="27781" y="61744"/>
                  <a:pt x="27982" y="61679"/>
                </a:cubicBezTo>
                <a:cubicBezTo>
                  <a:pt x="28185" y="61610"/>
                  <a:pt x="28391" y="61546"/>
                  <a:pt x="28537" y="61546"/>
                </a:cubicBezTo>
                <a:lnTo>
                  <a:pt x="28570" y="61546"/>
                </a:lnTo>
                <a:cubicBezTo>
                  <a:pt x="28865" y="61570"/>
                  <a:pt x="29079" y="61949"/>
                  <a:pt x="29264" y="61974"/>
                </a:cubicBezTo>
                <a:cubicBezTo>
                  <a:pt x="29455" y="61998"/>
                  <a:pt x="30098" y="62354"/>
                  <a:pt x="30283" y="62427"/>
                </a:cubicBezTo>
                <a:cubicBezTo>
                  <a:pt x="30300" y="62431"/>
                  <a:pt x="30328" y="62435"/>
                  <a:pt x="30365" y="62435"/>
                </a:cubicBezTo>
                <a:cubicBezTo>
                  <a:pt x="30748" y="62435"/>
                  <a:pt x="32168" y="62111"/>
                  <a:pt x="32487" y="62046"/>
                </a:cubicBezTo>
                <a:cubicBezTo>
                  <a:pt x="32834" y="61974"/>
                  <a:pt x="33586" y="61711"/>
                  <a:pt x="33853" y="61594"/>
                </a:cubicBezTo>
                <a:cubicBezTo>
                  <a:pt x="34125" y="61473"/>
                  <a:pt x="34392" y="61307"/>
                  <a:pt x="34553" y="61222"/>
                </a:cubicBezTo>
                <a:cubicBezTo>
                  <a:pt x="34715" y="61141"/>
                  <a:pt x="36029" y="60542"/>
                  <a:pt x="36215" y="60352"/>
                </a:cubicBezTo>
                <a:cubicBezTo>
                  <a:pt x="36393" y="60175"/>
                  <a:pt x="37460" y="59872"/>
                  <a:pt x="37662" y="59872"/>
                </a:cubicBezTo>
                <a:cubicBezTo>
                  <a:pt x="37678" y="59872"/>
                  <a:pt x="37686" y="59876"/>
                  <a:pt x="37691" y="59876"/>
                </a:cubicBezTo>
                <a:cubicBezTo>
                  <a:pt x="37771" y="59924"/>
                  <a:pt x="38176" y="60211"/>
                  <a:pt x="38361" y="60236"/>
                </a:cubicBezTo>
                <a:cubicBezTo>
                  <a:pt x="38544" y="60255"/>
                  <a:pt x="39360" y="60498"/>
                  <a:pt x="39550" y="60498"/>
                </a:cubicBezTo>
                <a:lnTo>
                  <a:pt x="39571" y="60498"/>
                </a:lnTo>
                <a:cubicBezTo>
                  <a:pt x="39704" y="60473"/>
                  <a:pt x="40485" y="59734"/>
                  <a:pt x="40485" y="59734"/>
                </a:cubicBezTo>
                <a:cubicBezTo>
                  <a:pt x="40485" y="59734"/>
                  <a:pt x="41451" y="60304"/>
                  <a:pt x="41665" y="60304"/>
                </a:cubicBezTo>
                <a:cubicBezTo>
                  <a:pt x="41864" y="60304"/>
                  <a:pt x="42377" y="60648"/>
                  <a:pt x="42688" y="60648"/>
                </a:cubicBezTo>
                <a:cubicBezTo>
                  <a:pt x="42716" y="60648"/>
                  <a:pt x="42741" y="60643"/>
                  <a:pt x="42765" y="60639"/>
                </a:cubicBezTo>
                <a:cubicBezTo>
                  <a:pt x="43060" y="60567"/>
                  <a:pt x="43784" y="60260"/>
                  <a:pt x="43998" y="60260"/>
                </a:cubicBezTo>
                <a:cubicBezTo>
                  <a:pt x="44212" y="60260"/>
                  <a:pt x="44588" y="60352"/>
                  <a:pt x="44831" y="60518"/>
                </a:cubicBezTo>
                <a:cubicBezTo>
                  <a:pt x="45073" y="60688"/>
                  <a:pt x="46654" y="61020"/>
                  <a:pt x="46654" y="61020"/>
                </a:cubicBezTo>
                <a:lnTo>
                  <a:pt x="47111" y="60498"/>
                </a:lnTo>
                <a:lnTo>
                  <a:pt x="47111" y="59742"/>
                </a:lnTo>
                <a:lnTo>
                  <a:pt x="47111" y="9081"/>
                </a:lnTo>
                <a:lnTo>
                  <a:pt x="47111" y="8115"/>
                </a:lnTo>
                <a:cubicBezTo>
                  <a:pt x="47111" y="8115"/>
                  <a:pt x="45764" y="8309"/>
                  <a:pt x="45417" y="8309"/>
                </a:cubicBezTo>
                <a:cubicBezTo>
                  <a:pt x="45397" y="8309"/>
                  <a:pt x="45381" y="8309"/>
                  <a:pt x="45368" y="8305"/>
                </a:cubicBezTo>
                <a:lnTo>
                  <a:pt x="45348" y="8305"/>
                </a:lnTo>
                <a:cubicBezTo>
                  <a:pt x="45094" y="8305"/>
                  <a:pt x="44508" y="8738"/>
                  <a:pt x="44374" y="8782"/>
                </a:cubicBezTo>
                <a:cubicBezTo>
                  <a:pt x="44245" y="8826"/>
                  <a:pt x="43674" y="9331"/>
                  <a:pt x="43484" y="9331"/>
                </a:cubicBezTo>
                <a:lnTo>
                  <a:pt x="43465" y="9331"/>
                </a:lnTo>
                <a:cubicBezTo>
                  <a:pt x="43319" y="9287"/>
                  <a:pt x="42793" y="9057"/>
                  <a:pt x="42453" y="9057"/>
                </a:cubicBezTo>
                <a:cubicBezTo>
                  <a:pt x="42409" y="9057"/>
                  <a:pt x="42373" y="9061"/>
                  <a:pt x="42336" y="9068"/>
                </a:cubicBezTo>
                <a:cubicBezTo>
                  <a:pt x="42013" y="9141"/>
                  <a:pt x="41475" y="9785"/>
                  <a:pt x="41317" y="9785"/>
                </a:cubicBezTo>
                <a:cubicBezTo>
                  <a:pt x="41155" y="9785"/>
                  <a:pt x="39975" y="10807"/>
                  <a:pt x="39837" y="10880"/>
                </a:cubicBezTo>
                <a:cubicBezTo>
                  <a:pt x="39708" y="10949"/>
                  <a:pt x="39175" y="11309"/>
                  <a:pt x="39045" y="11309"/>
                </a:cubicBezTo>
                <a:lnTo>
                  <a:pt x="39033" y="11309"/>
                </a:lnTo>
                <a:cubicBezTo>
                  <a:pt x="38928" y="11285"/>
                  <a:pt x="38147" y="10735"/>
                  <a:pt x="38014" y="10690"/>
                </a:cubicBezTo>
                <a:cubicBezTo>
                  <a:pt x="37880" y="10641"/>
                  <a:pt x="37476" y="10213"/>
                  <a:pt x="37210" y="10213"/>
                </a:cubicBezTo>
                <a:cubicBezTo>
                  <a:pt x="37007" y="10213"/>
                  <a:pt x="36490" y="10253"/>
                  <a:pt x="36154" y="10253"/>
                </a:cubicBezTo>
                <a:cubicBezTo>
                  <a:pt x="36041" y="10253"/>
                  <a:pt x="35948" y="10249"/>
                  <a:pt x="35896" y="10238"/>
                </a:cubicBezTo>
                <a:cubicBezTo>
                  <a:pt x="35681" y="10189"/>
                  <a:pt x="35034" y="9570"/>
                  <a:pt x="34877" y="9473"/>
                </a:cubicBezTo>
                <a:cubicBezTo>
                  <a:pt x="34715" y="9376"/>
                  <a:pt x="34205" y="8709"/>
                  <a:pt x="33963" y="8616"/>
                </a:cubicBezTo>
                <a:cubicBezTo>
                  <a:pt x="33741" y="8527"/>
                  <a:pt x="33470" y="8277"/>
                  <a:pt x="33259" y="8277"/>
                </a:cubicBezTo>
                <a:cubicBezTo>
                  <a:pt x="33243" y="8277"/>
                  <a:pt x="33227" y="8277"/>
                  <a:pt x="33211" y="8281"/>
                </a:cubicBezTo>
                <a:cubicBezTo>
                  <a:pt x="32996" y="8329"/>
                  <a:pt x="31869" y="8495"/>
                  <a:pt x="31682" y="8495"/>
                </a:cubicBezTo>
                <a:cubicBezTo>
                  <a:pt x="31505" y="8495"/>
                  <a:pt x="30680" y="9029"/>
                  <a:pt x="30408" y="9029"/>
                </a:cubicBezTo>
                <a:cubicBezTo>
                  <a:pt x="30393" y="9029"/>
                  <a:pt x="30376" y="9025"/>
                  <a:pt x="30365" y="9020"/>
                </a:cubicBezTo>
                <a:cubicBezTo>
                  <a:pt x="30332" y="9008"/>
                  <a:pt x="30279" y="9004"/>
                  <a:pt x="30223" y="9004"/>
                </a:cubicBezTo>
                <a:cubicBezTo>
                  <a:pt x="30122" y="9004"/>
                  <a:pt x="29988" y="9020"/>
                  <a:pt x="29850" y="9033"/>
                </a:cubicBezTo>
                <a:cubicBezTo>
                  <a:pt x="29714" y="9049"/>
                  <a:pt x="29572" y="9061"/>
                  <a:pt x="29443" y="9061"/>
                </a:cubicBezTo>
                <a:cubicBezTo>
                  <a:pt x="29329" y="9061"/>
                  <a:pt x="29232" y="9049"/>
                  <a:pt x="29160" y="9020"/>
                </a:cubicBezTo>
                <a:cubicBezTo>
                  <a:pt x="28865" y="8903"/>
                  <a:pt x="28245" y="8475"/>
                  <a:pt x="27922" y="8329"/>
                </a:cubicBezTo>
                <a:cubicBezTo>
                  <a:pt x="27603" y="8187"/>
                  <a:pt x="27012" y="8066"/>
                  <a:pt x="26903" y="7900"/>
                </a:cubicBezTo>
                <a:cubicBezTo>
                  <a:pt x="26799" y="7734"/>
                  <a:pt x="26313" y="7399"/>
                  <a:pt x="26313" y="7136"/>
                </a:cubicBezTo>
                <a:cubicBezTo>
                  <a:pt x="26313" y="6877"/>
                  <a:pt x="25375" y="6614"/>
                  <a:pt x="25241" y="6517"/>
                </a:cubicBezTo>
                <a:cubicBezTo>
                  <a:pt x="25104" y="6424"/>
                  <a:pt x="24543" y="6211"/>
                  <a:pt x="24437" y="6114"/>
                </a:cubicBezTo>
                <a:cubicBezTo>
                  <a:pt x="24328" y="6017"/>
                  <a:pt x="23495" y="5495"/>
                  <a:pt x="23333" y="5373"/>
                </a:cubicBezTo>
                <a:cubicBezTo>
                  <a:pt x="23203" y="5276"/>
                  <a:pt x="22128" y="5082"/>
                  <a:pt x="21615" y="5082"/>
                </a:cubicBezTo>
                <a:cubicBezTo>
                  <a:pt x="21501" y="5082"/>
                  <a:pt x="21417" y="5090"/>
                  <a:pt x="21376" y="5110"/>
                </a:cubicBezTo>
                <a:cubicBezTo>
                  <a:pt x="21134" y="5232"/>
                  <a:pt x="20357" y="5802"/>
                  <a:pt x="20249" y="5851"/>
                </a:cubicBezTo>
                <a:cubicBezTo>
                  <a:pt x="20244" y="5851"/>
                  <a:pt x="20244" y="5855"/>
                  <a:pt x="20240" y="5855"/>
                </a:cubicBezTo>
                <a:cubicBezTo>
                  <a:pt x="20139" y="5855"/>
                  <a:pt x="20115" y="5082"/>
                  <a:pt x="20115" y="5082"/>
                </a:cubicBezTo>
                <a:cubicBezTo>
                  <a:pt x="20115" y="5082"/>
                  <a:pt x="19040" y="4614"/>
                  <a:pt x="18773" y="4444"/>
                </a:cubicBezTo>
                <a:cubicBezTo>
                  <a:pt x="18506" y="4278"/>
                  <a:pt x="17511" y="4254"/>
                  <a:pt x="17244" y="4063"/>
                </a:cubicBezTo>
                <a:cubicBezTo>
                  <a:pt x="16974" y="3873"/>
                  <a:pt x="16597" y="3348"/>
                  <a:pt x="16383" y="3206"/>
                </a:cubicBezTo>
                <a:cubicBezTo>
                  <a:pt x="16168" y="3065"/>
                  <a:pt x="14746" y="2778"/>
                  <a:pt x="14559" y="2729"/>
                </a:cubicBezTo>
                <a:cubicBezTo>
                  <a:pt x="14369" y="2681"/>
                  <a:pt x="14184" y="2300"/>
                  <a:pt x="13941" y="2159"/>
                </a:cubicBezTo>
                <a:cubicBezTo>
                  <a:pt x="13699" y="2014"/>
                  <a:pt x="13165" y="1609"/>
                  <a:pt x="12975" y="1468"/>
                </a:cubicBezTo>
                <a:cubicBezTo>
                  <a:pt x="12817" y="1346"/>
                  <a:pt x="12182" y="1104"/>
                  <a:pt x="11777" y="1104"/>
                </a:cubicBezTo>
                <a:cubicBezTo>
                  <a:pt x="11701" y="1104"/>
                  <a:pt x="11637" y="1116"/>
                  <a:pt x="11579" y="1132"/>
                </a:cubicBezTo>
                <a:cubicBezTo>
                  <a:pt x="11527" y="1152"/>
                  <a:pt x="11458" y="1160"/>
                  <a:pt x="11385" y="1160"/>
                </a:cubicBezTo>
                <a:cubicBezTo>
                  <a:pt x="10993" y="1160"/>
                  <a:pt x="10399" y="922"/>
                  <a:pt x="10266" y="820"/>
                </a:cubicBezTo>
                <a:cubicBezTo>
                  <a:pt x="10104" y="704"/>
                  <a:pt x="9647" y="348"/>
                  <a:pt x="9405" y="251"/>
                </a:cubicBezTo>
                <a:cubicBezTo>
                  <a:pt x="9211" y="174"/>
                  <a:pt x="8980" y="64"/>
                  <a:pt x="8640" y="64"/>
                </a:cubicBezTo>
                <a:cubicBezTo>
                  <a:pt x="8564" y="64"/>
                  <a:pt x="8478" y="68"/>
                  <a:pt x="8386" y="85"/>
                </a:cubicBezTo>
                <a:cubicBezTo>
                  <a:pt x="8172" y="117"/>
                  <a:pt x="7815" y="129"/>
                  <a:pt x="7459" y="129"/>
                </a:cubicBezTo>
                <a:cubicBezTo>
                  <a:pt x="7007" y="129"/>
                  <a:pt x="6554" y="105"/>
                  <a:pt x="6372" y="64"/>
                </a:cubicBezTo>
                <a:cubicBezTo>
                  <a:pt x="6307" y="49"/>
                  <a:pt x="6222" y="44"/>
                  <a:pt x="6125" y="44"/>
                </a:cubicBezTo>
                <a:cubicBezTo>
                  <a:pt x="5737" y="44"/>
                  <a:pt x="5171" y="141"/>
                  <a:pt x="4977" y="178"/>
                </a:cubicBezTo>
                <a:cubicBezTo>
                  <a:pt x="4767" y="223"/>
                  <a:pt x="4378" y="461"/>
                  <a:pt x="4100" y="461"/>
                </a:cubicBezTo>
                <a:cubicBezTo>
                  <a:pt x="4059" y="461"/>
                  <a:pt x="4019" y="453"/>
                  <a:pt x="3986" y="441"/>
                </a:cubicBezTo>
                <a:cubicBezTo>
                  <a:pt x="3716" y="348"/>
                  <a:pt x="3368" y="299"/>
                  <a:pt x="3101" y="251"/>
                </a:cubicBezTo>
                <a:cubicBezTo>
                  <a:pt x="2883" y="214"/>
                  <a:pt x="2426"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45" name="Google Shape;267;p17"/>
          <p:cNvSpPr txBox="1">
            <a:spLocks noGrp="1"/>
          </p:cNvSpPr>
          <p:nvPr>
            <p:ph type="subTitle" idx="1"/>
          </p:nvPr>
        </p:nvSpPr>
        <p:spPr>
          <a:xfrm>
            <a:off x="1811275" y="4119962"/>
            <a:ext cx="5391000" cy="48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
        <p:nvSpPr>
          <p:cNvPr id="1048746" name="Google Shape;268;p17"/>
          <p:cNvSpPr txBox="1">
            <a:spLocks noGrp="1"/>
          </p:cNvSpPr>
          <p:nvPr>
            <p:ph type="title"/>
          </p:nvPr>
        </p:nvSpPr>
        <p:spPr>
          <a:xfrm>
            <a:off x="720000" y="537375"/>
            <a:ext cx="7704000" cy="44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endParaRPr/>
          </a:p>
        </p:txBody>
      </p:sp>
      <p:grpSp>
        <p:nvGrpSpPr>
          <p:cNvPr id="143" name="Google Shape;269;p17"/>
          <p:cNvGrpSpPr/>
          <p:nvPr/>
        </p:nvGrpSpPr>
        <p:grpSpPr>
          <a:xfrm flipH="1">
            <a:off x="8319863" y="1279838"/>
            <a:ext cx="689175" cy="1060275"/>
            <a:chOff x="7848875" y="190500"/>
            <a:chExt cx="689175" cy="1060275"/>
          </a:xfrm>
        </p:grpSpPr>
        <p:pic>
          <p:nvPicPr>
            <p:cNvPr id="2097255" name="Google Shape;270;p17"/>
            <p:cNvPicPr preferRelativeResize="0">
              <a:picLocks/>
            </p:cNvPicPr>
            <p:nvPr/>
          </p:nvPicPr>
          <p:blipFill rotWithShape="1">
            <a:blip r:embed="rId4">
              <a:alphaModFix amt="29000"/>
            </a:blip>
            <a:srcRect r="43310" b="35658"/>
            <a:stretch>
              <a:fillRect/>
            </a:stretch>
          </p:blipFill>
          <p:spPr>
            <a:xfrm>
              <a:off x="7880425" y="222075"/>
              <a:ext cx="657625" cy="1028700"/>
            </a:xfrm>
            <a:prstGeom prst="rect">
              <a:avLst/>
            </a:prstGeom>
            <a:noFill/>
            <a:ln>
              <a:noFill/>
            </a:ln>
          </p:spPr>
        </p:pic>
        <p:pic>
          <p:nvPicPr>
            <p:cNvPr id="2097256" name="Google Shape;271;p17"/>
            <p:cNvPicPr preferRelativeResize="0">
              <a:picLocks/>
            </p:cNvPicPr>
            <p:nvPr/>
          </p:nvPicPr>
          <p:blipFill rotWithShape="1">
            <a:blip r:embed="rId5">
              <a:alphaModFix/>
            </a:blip>
            <a:srcRect r="43310" b="35658"/>
            <a:stretch>
              <a:fillRect/>
            </a:stretch>
          </p:blipFill>
          <p:spPr>
            <a:xfrm>
              <a:off x="7848875" y="190500"/>
              <a:ext cx="657625" cy="1028700"/>
            </a:xfrm>
            <a:prstGeom prst="rect">
              <a:avLst/>
            </a:prstGeom>
            <a:noFill/>
            <a:ln>
              <a:noFill/>
            </a:ln>
          </p:spPr>
        </p:pic>
      </p:grpSp>
      <p:grpSp>
        <p:nvGrpSpPr>
          <p:cNvPr id="144" name="Google Shape;272;p17"/>
          <p:cNvGrpSpPr/>
          <p:nvPr/>
        </p:nvGrpSpPr>
        <p:grpSpPr>
          <a:xfrm>
            <a:off x="285732" y="3358359"/>
            <a:ext cx="1191613" cy="1630387"/>
            <a:chOff x="7848870" y="190509"/>
            <a:chExt cx="1191613" cy="1630387"/>
          </a:xfrm>
        </p:grpSpPr>
        <p:pic>
          <p:nvPicPr>
            <p:cNvPr id="2097257" name="Google Shape;273;p17"/>
            <p:cNvPicPr preferRelativeResize="0">
              <a:picLocks/>
            </p:cNvPicPr>
            <p:nvPr/>
          </p:nvPicPr>
          <p:blipFill>
            <a:blip r:embed="rId4">
              <a:alphaModFix amt="29000"/>
            </a:blip>
            <a:stretch>
              <a:fillRect/>
            </a:stretch>
          </p:blipFill>
          <p:spPr>
            <a:xfrm>
              <a:off x="7880425" y="222064"/>
              <a:ext cx="1160058" cy="1598832"/>
            </a:xfrm>
            <a:prstGeom prst="rect">
              <a:avLst/>
            </a:prstGeom>
            <a:noFill/>
            <a:ln>
              <a:noFill/>
            </a:ln>
          </p:spPr>
        </p:pic>
        <p:pic>
          <p:nvPicPr>
            <p:cNvPr id="2097258" name="Google Shape;274;p17"/>
            <p:cNvPicPr preferRelativeResize="0">
              <a:picLocks/>
            </p:cNvPicPr>
            <p:nvPr/>
          </p:nvPicPr>
          <p:blipFill>
            <a:blip r:embed="rId5">
              <a:alphaModFix/>
            </a:blip>
            <a:stretch>
              <a:fillRect/>
            </a:stretch>
          </p:blipFill>
          <p:spPr>
            <a:xfrm>
              <a:off x="7848870" y="190509"/>
              <a:ext cx="1160058" cy="1598832"/>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1_1_1">
    <p:spTree>
      <p:nvGrpSpPr>
        <p:cNvPr id="1" name="Shape 275"/>
        <p:cNvGrpSpPr/>
        <p:nvPr/>
      </p:nvGrpSpPr>
      <p:grpSpPr>
        <a:xfrm>
          <a:off x="0" y="0"/>
          <a:ext cx="0" cy="0"/>
          <a:chOff x="0" y="0"/>
          <a:chExt cx="0" cy="0"/>
        </a:xfrm>
      </p:grpSpPr>
      <p:pic>
        <p:nvPicPr>
          <p:cNvPr id="2097163" name="Google Shape;276;p18"/>
          <p:cNvPicPr preferRelativeResize="0">
            <a:picLocks/>
          </p:cNvPicPr>
          <p:nvPr/>
        </p:nvPicPr>
        <p:blipFill>
          <a:blip r:embed="rId2">
            <a:alphaModFix/>
          </a:blip>
          <a:stretch>
            <a:fillRect/>
          </a:stretch>
        </p:blipFill>
        <p:spPr>
          <a:xfrm rot="10630399">
            <a:off x="-1059872" y="2628154"/>
            <a:ext cx="4012567" cy="3245749"/>
          </a:xfrm>
          <a:prstGeom prst="rect">
            <a:avLst/>
          </a:prstGeom>
          <a:noFill/>
          <a:ln>
            <a:noFill/>
          </a:ln>
        </p:spPr>
      </p:pic>
      <p:pic>
        <p:nvPicPr>
          <p:cNvPr id="2097164" name="Google Shape;277;p18"/>
          <p:cNvPicPr preferRelativeResize="0">
            <a:picLocks/>
          </p:cNvPicPr>
          <p:nvPr/>
        </p:nvPicPr>
        <p:blipFill>
          <a:blip r:embed="rId3">
            <a:alphaModFix/>
          </a:blip>
          <a:stretch>
            <a:fillRect/>
          </a:stretch>
        </p:blipFill>
        <p:spPr>
          <a:xfrm rot="-6426975" flipH="1">
            <a:off x="6431302" y="3784535"/>
            <a:ext cx="3235387" cy="3245749"/>
          </a:xfrm>
          <a:prstGeom prst="rect">
            <a:avLst/>
          </a:prstGeom>
          <a:noFill/>
          <a:ln>
            <a:noFill/>
          </a:ln>
        </p:spPr>
      </p:pic>
      <p:pic>
        <p:nvPicPr>
          <p:cNvPr id="2097165" name="Google Shape;278;p18"/>
          <p:cNvPicPr preferRelativeResize="0">
            <a:picLocks/>
          </p:cNvPicPr>
          <p:nvPr/>
        </p:nvPicPr>
        <p:blipFill>
          <a:blip r:embed="rId3">
            <a:alphaModFix/>
          </a:blip>
          <a:stretch>
            <a:fillRect/>
          </a:stretch>
        </p:blipFill>
        <p:spPr>
          <a:xfrm rot="-4927478" flipH="1">
            <a:off x="-2756542" y="-860644"/>
            <a:ext cx="3235386" cy="3245748"/>
          </a:xfrm>
          <a:prstGeom prst="rect">
            <a:avLst/>
          </a:prstGeom>
          <a:noFill/>
          <a:ln>
            <a:noFill/>
          </a:ln>
        </p:spPr>
      </p:pic>
      <p:pic>
        <p:nvPicPr>
          <p:cNvPr id="2097166" name="Google Shape;279;p18"/>
          <p:cNvPicPr preferRelativeResize="0">
            <a:picLocks/>
          </p:cNvPicPr>
          <p:nvPr/>
        </p:nvPicPr>
        <p:blipFill>
          <a:blip r:embed="rId2">
            <a:alphaModFix/>
          </a:blip>
          <a:stretch>
            <a:fillRect/>
          </a:stretch>
        </p:blipFill>
        <p:spPr>
          <a:xfrm rot="5680890" flipH="1">
            <a:off x="6853910" y="-630254"/>
            <a:ext cx="4012567" cy="3245751"/>
          </a:xfrm>
          <a:prstGeom prst="rect">
            <a:avLst/>
          </a:prstGeom>
          <a:noFill/>
          <a:ln>
            <a:noFill/>
          </a:ln>
        </p:spPr>
      </p:pic>
      <p:sp>
        <p:nvSpPr>
          <p:cNvPr id="1048603" name="Google Shape;280;p18"/>
          <p:cNvSpPr/>
          <p:nvPr/>
        </p:nvSpPr>
        <p:spPr>
          <a:xfrm rot="2926530" flipH="1">
            <a:off x="7545046" y="-2128715"/>
            <a:ext cx="5233705" cy="3464773"/>
          </a:xfrm>
          <a:custGeom>
            <a:avLst/>
            <a:gdLst/>
            <a:ahLst/>
            <a:cxnLst/>
            <a:rect l="l" t="t" r="r" b="b"/>
            <a:pathLst>
              <a:path w="47112" h="62435" extrusionOk="0">
                <a:moveTo>
                  <a:pt x="2143" y="0"/>
                </a:moveTo>
                <a:cubicBezTo>
                  <a:pt x="2074" y="0"/>
                  <a:pt x="2014" y="12"/>
                  <a:pt x="1973" y="44"/>
                </a:cubicBezTo>
                <a:cubicBezTo>
                  <a:pt x="1758" y="202"/>
                  <a:pt x="0" y="1059"/>
                  <a:pt x="0" y="1059"/>
                </a:cubicBezTo>
                <a:lnTo>
                  <a:pt x="0" y="1727"/>
                </a:lnTo>
                <a:lnTo>
                  <a:pt x="0" y="53531"/>
                </a:lnTo>
                <a:lnTo>
                  <a:pt x="0" y="54324"/>
                </a:lnTo>
                <a:cubicBezTo>
                  <a:pt x="0" y="54324"/>
                  <a:pt x="2535" y="54874"/>
                  <a:pt x="2964" y="55039"/>
                </a:cubicBezTo>
                <a:cubicBezTo>
                  <a:pt x="3089" y="55088"/>
                  <a:pt x="3243" y="55104"/>
                  <a:pt x="3396" y="55104"/>
                </a:cubicBezTo>
                <a:cubicBezTo>
                  <a:pt x="3562" y="55104"/>
                  <a:pt x="3728" y="55084"/>
                  <a:pt x="3878" y="55069"/>
                </a:cubicBezTo>
                <a:cubicBezTo>
                  <a:pt x="4027" y="55048"/>
                  <a:pt x="4156" y="55032"/>
                  <a:pt x="4238" y="55032"/>
                </a:cubicBezTo>
                <a:cubicBezTo>
                  <a:pt x="4266" y="55032"/>
                  <a:pt x="4290" y="55036"/>
                  <a:pt x="4306" y="55039"/>
                </a:cubicBezTo>
                <a:cubicBezTo>
                  <a:pt x="4468" y="55088"/>
                  <a:pt x="4710" y="55230"/>
                  <a:pt x="5005" y="55371"/>
                </a:cubicBezTo>
                <a:cubicBezTo>
                  <a:pt x="5300" y="55517"/>
                  <a:pt x="5891" y="55707"/>
                  <a:pt x="6295" y="55707"/>
                </a:cubicBezTo>
                <a:cubicBezTo>
                  <a:pt x="6696" y="55707"/>
                  <a:pt x="7286" y="55756"/>
                  <a:pt x="7528" y="55824"/>
                </a:cubicBezTo>
                <a:cubicBezTo>
                  <a:pt x="7771" y="55897"/>
                  <a:pt x="8895" y="56087"/>
                  <a:pt x="9219" y="56184"/>
                </a:cubicBezTo>
                <a:cubicBezTo>
                  <a:pt x="9542" y="56277"/>
                  <a:pt x="9809" y="56706"/>
                  <a:pt x="9995" y="56920"/>
                </a:cubicBezTo>
                <a:cubicBezTo>
                  <a:pt x="10185" y="57134"/>
                  <a:pt x="10508" y="57567"/>
                  <a:pt x="10885" y="57805"/>
                </a:cubicBezTo>
                <a:cubicBezTo>
                  <a:pt x="11256" y="58040"/>
                  <a:pt x="11475" y="58473"/>
                  <a:pt x="11742" y="58517"/>
                </a:cubicBezTo>
                <a:cubicBezTo>
                  <a:pt x="12008" y="58566"/>
                  <a:pt x="13432" y="58732"/>
                  <a:pt x="13512" y="58780"/>
                </a:cubicBezTo>
                <a:cubicBezTo>
                  <a:pt x="13520" y="58784"/>
                  <a:pt x="13529" y="58784"/>
                  <a:pt x="13548" y="58784"/>
                </a:cubicBezTo>
                <a:cubicBezTo>
                  <a:pt x="13742" y="58784"/>
                  <a:pt x="14612" y="58541"/>
                  <a:pt x="14612" y="58541"/>
                </a:cubicBezTo>
                <a:cubicBezTo>
                  <a:pt x="14612" y="58541"/>
                  <a:pt x="15659" y="57805"/>
                  <a:pt x="15793" y="57756"/>
                </a:cubicBezTo>
                <a:cubicBezTo>
                  <a:pt x="15914" y="57713"/>
                  <a:pt x="16403" y="57361"/>
                  <a:pt x="16718" y="57361"/>
                </a:cubicBezTo>
                <a:cubicBezTo>
                  <a:pt x="16751" y="57361"/>
                  <a:pt x="16784" y="57364"/>
                  <a:pt x="16812" y="57373"/>
                </a:cubicBezTo>
                <a:cubicBezTo>
                  <a:pt x="17107" y="57470"/>
                  <a:pt x="17939" y="57756"/>
                  <a:pt x="18073" y="57805"/>
                </a:cubicBezTo>
                <a:lnTo>
                  <a:pt x="18094" y="57805"/>
                </a:lnTo>
                <a:cubicBezTo>
                  <a:pt x="18247" y="57805"/>
                  <a:pt x="18648" y="57349"/>
                  <a:pt x="18853" y="57280"/>
                </a:cubicBezTo>
                <a:cubicBezTo>
                  <a:pt x="18874" y="57271"/>
                  <a:pt x="18902" y="57271"/>
                  <a:pt x="18946" y="57271"/>
                </a:cubicBezTo>
                <a:cubicBezTo>
                  <a:pt x="19367" y="57271"/>
                  <a:pt x="20822" y="57575"/>
                  <a:pt x="20947" y="57659"/>
                </a:cubicBezTo>
                <a:cubicBezTo>
                  <a:pt x="21081" y="57756"/>
                  <a:pt x="22448" y="58279"/>
                  <a:pt x="22772" y="58351"/>
                </a:cubicBezTo>
                <a:cubicBezTo>
                  <a:pt x="23095" y="58424"/>
                  <a:pt x="23709" y="58473"/>
                  <a:pt x="23899" y="58687"/>
                </a:cubicBezTo>
                <a:cubicBezTo>
                  <a:pt x="24085" y="58901"/>
                  <a:pt x="24380" y="59831"/>
                  <a:pt x="24651" y="60066"/>
                </a:cubicBezTo>
                <a:cubicBezTo>
                  <a:pt x="24918" y="60304"/>
                  <a:pt x="25590" y="61331"/>
                  <a:pt x="25937" y="61473"/>
                </a:cubicBezTo>
                <a:cubicBezTo>
                  <a:pt x="26284" y="61618"/>
                  <a:pt x="27198" y="61759"/>
                  <a:pt x="27413" y="61808"/>
                </a:cubicBezTo>
                <a:cubicBezTo>
                  <a:pt x="27429" y="61813"/>
                  <a:pt x="27445" y="61813"/>
                  <a:pt x="27461" y="61813"/>
                </a:cubicBezTo>
                <a:cubicBezTo>
                  <a:pt x="27583" y="61813"/>
                  <a:pt x="27781" y="61744"/>
                  <a:pt x="27982" y="61679"/>
                </a:cubicBezTo>
                <a:cubicBezTo>
                  <a:pt x="28185" y="61610"/>
                  <a:pt x="28391" y="61546"/>
                  <a:pt x="28537" y="61546"/>
                </a:cubicBezTo>
                <a:lnTo>
                  <a:pt x="28570" y="61546"/>
                </a:lnTo>
                <a:cubicBezTo>
                  <a:pt x="28865" y="61570"/>
                  <a:pt x="29079" y="61949"/>
                  <a:pt x="29264" y="61974"/>
                </a:cubicBezTo>
                <a:cubicBezTo>
                  <a:pt x="29455" y="61998"/>
                  <a:pt x="30098" y="62354"/>
                  <a:pt x="30283" y="62427"/>
                </a:cubicBezTo>
                <a:cubicBezTo>
                  <a:pt x="30300" y="62431"/>
                  <a:pt x="30328" y="62435"/>
                  <a:pt x="30365" y="62435"/>
                </a:cubicBezTo>
                <a:cubicBezTo>
                  <a:pt x="30748" y="62435"/>
                  <a:pt x="32168" y="62111"/>
                  <a:pt x="32487" y="62046"/>
                </a:cubicBezTo>
                <a:cubicBezTo>
                  <a:pt x="32834" y="61974"/>
                  <a:pt x="33586" y="61711"/>
                  <a:pt x="33853" y="61594"/>
                </a:cubicBezTo>
                <a:cubicBezTo>
                  <a:pt x="34125" y="61473"/>
                  <a:pt x="34392" y="61307"/>
                  <a:pt x="34553" y="61222"/>
                </a:cubicBezTo>
                <a:cubicBezTo>
                  <a:pt x="34715" y="61141"/>
                  <a:pt x="36029" y="60542"/>
                  <a:pt x="36215" y="60352"/>
                </a:cubicBezTo>
                <a:cubicBezTo>
                  <a:pt x="36393" y="60175"/>
                  <a:pt x="37460" y="59872"/>
                  <a:pt x="37662" y="59872"/>
                </a:cubicBezTo>
                <a:cubicBezTo>
                  <a:pt x="37678" y="59872"/>
                  <a:pt x="37686" y="59876"/>
                  <a:pt x="37691" y="59876"/>
                </a:cubicBezTo>
                <a:cubicBezTo>
                  <a:pt x="37771" y="59924"/>
                  <a:pt x="38176" y="60211"/>
                  <a:pt x="38361" y="60236"/>
                </a:cubicBezTo>
                <a:cubicBezTo>
                  <a:pt x="38544" y="60255"/>
                  <a:pt x="39360" y="60498"/>
                  <a:pt x="39550" y="60498"/>
                </a:cubicBezTo>
                <a:lnTo>
                  <a:pt x="39571" y="60498"/>
                </a:lnTo>
                <a:cubicBezTo>
                  <a:pt x="39704" y="60473"/>
                  <a:pt x="40485" y="59734"/>
                  <a:pt x="40485" y="59734"/>
                </a:cubicBezTo>
                <a:cubicBezTo>
                  <a:pt x="40485" y="59734"/>
                  <a:pt x="41451" y="60304"/>
                  <a:pt x="41665" y="60304"/>
                </a:cubicBezTo>
                <a:cubicBezTo>
                  <a:pt x="41864" y="60304"/>
                  <a:pt x="42377" y="60648"/>
                  <a:pt x="42688" y="60648"/>
                </a:cubicBezTo>
                <a:cubicBezTo>
                  <a:pt x="42716" y="60648"/>
                  <a:pt x="42741" y="60643"/>
                  <a:pt x="42765" y="60639"/>
                </a:cubicBezTo>
                <a:cubicBezTo>
                  <a:pt x="43060" y="60567"/>
                  <a:pt x="43784" y="60260"/>
                  <a:pt x="43998" y="60260"/>
                </a:cubicBezTo>
                <a:cubicBezTo>
                  <a:pt x="44212" y="60260"/>
                  <a:pt x="44588" y="60352"/>
                  <a:pt x="44831" y="60518"/>
                </a:cubicBezTo>
                <a:cubicBezTo>
                  <a:pt x="45073" y="60688"/>
                  <a:pt x="46654" y="61020"/>
                  <a:pt x="46654" y="61020"/>
                </a:cubicBezTo>
                <a:lnTo>
                  <a:pt x="47111" y="60498"/>
                </a:lnTo>
                <a:lnTo>
                  <a:pt x="47111" y="59742"/>
                </a:lnTo>
                <a:lnTo>
                  <a:pt x="47111" y="9081"/>
                </a:lnTo>
                <a:lnTo>
                  <a:pt x="47111" y="8115"/>
                </a:lnTo>
                <a:cubicBezTo>
                  <a:pt x="47111" y="8115"/>
                  <a:pt x="45764" y="8309"/>
                  <a:pt x="45417" y="8309"/>
                </a:cubicBezTo>
                <a:cubicBezTo>
                  <a:pt x="45397" y="8309"/>
                  <a:pt x="45381" y="8309"/>
                  <a:pt x="45368" y="8305"/>
                </a:cubicBezTo>
                <a:lnTo>
                  <a:pt x="45348" y="8305"/>
                </a:lnTo>
                <a:cubicBezTo>
                  <a:pt x="45094" y="8305"/>
                  <a:pt x="44508" y="8738"/>
                  <a:pt x="44374" y="8782"/>
                </a:cubicBezTo>
                <a:cubicBezTo>
                  <a:pt x="44245" y="8826"/>
                  <a:pt x="43674" y="9331"/>
                  <a:pt x="43484" y="9331"/>
                </a:cubicBezTo>
                <a:lnTo>
                  <a:pt x="43465" y="9331"/>
                </a:lnTo>
                <a:cubicBezTo>
                  <a:pt x="43319" y="9287"/>
                  <a:pt x="42793" y="9057"/>
                  <a:pt x="42453" y="9057"/>
                </a:cubicBezTo>
                <a:cubicBezTo>
                  <a:pt x="42409" y="9057"/>
                  <a:pt x="42373" y="9061"/>
                  <a:pt x="42336" y="9068"/>
                </a:cubicBezTo>
                <a:cubicBezTo>
                  <a:pt x="42013" y="9141"/>
                  <a:pt x="41475" y="9785"/>
                  <a:pt x="41317" y="9785"/>
                </a:cubicBezTo>
                <a:cubicBezTo>
                  <a:pt x="41155" y="9785"/>
                  <a:pt x="39975" y="10807"/>
                  <a:pt x="39837" y="10880"/>
                </a:cubicBezTo>
                <a:cubicBezTo>
                  <a:pt x="39708" y="10949"/>
                  <a:pt x="39175" y="11309"/>
                  <a:pt x="39045" y="11309"/>
                </a:cubicBezTo>
                <a:lnTo>
                  <a:pt x="39033" y="11309"/>
                </a:lnTo>
                <a:cubicBezTo>
                  <a:pt x="38928" y="11285"/>
                  <a:pt x="38147" y="10735"/>
                  <a:pt x="38014" y="10690"/>
                </a:cubicBezTo>
                <a:cubicBezTo>
                  <a:pt x="37880" y="10641"/>
                  <a:pt x="37476" y="10213"/>
                  <a:pt x="37210" y="10213"/>
                </a:cubicBezTo>
                <a:cubicBezTo>
                  <a:pt x="37007" y="10213"/>
                  <a:pt x="36490" y="10253"/>
                  <a:pt x="36154" y="10253"/>
                </a:cubicBezTo>
                <a:cubicBezTo>
                  <a:pt x="36041" y="10253"/>
                  <a:pt x="35948" y="10249"/>
                  <a:pt x="35896" y="10238"/>
                </a:cubicBezTo>
                <a:cubicBezTo>
                  <a:pt x="35681" y="10189"/>
                  <a:pt x="35034" y="9570"/>
                  <a:pt x="34877" y="9473"/>
                </a:cubicBezTo>
                <a:cubicBezTo>
                  <a:pt x="34715" y="9376"/>
                  <a:pt x="34205" y="8709"/>
                  <a:pt x="33963" y="8616"/>
                </a:cubicBezTo>
                <a:cubicBezTo>
                  <a:pt x="33741" y="8527"/>
                  <a:pt x="33470" y="8277"/>
                  <a:pt x="33259" y="8277"/>
                </a:cubicBezTo>
                <a:cubicBezTo>
                  <a:pt x="33243" y="8277"/>
                  <a:pt x="33227" y="8277"/>
                  <a:pt x="33211" y="8281"/>
                </a:cubicBezTo>
                <a:cubicBezTo>
                  <a:pt x="32996" y="8329"/>
                  <a:pt x="31869" y="8495"/>
                  <a:pt x="31682" y="8495"/>
                </a:cubicBezTo>
                <a:cubicBezTo>
                  <a:pt x="31505" y="8495"/>
                  <a:pt x="30680" y="9029"/>
                  <a:pt x="30408" y="9029"/>
                </a:cubicBezTo>
                <a:cubicBezTo>
                  <a:pt x="30393" y="9029"/>
                  <a:pt x="30376" y="9025"/>
                  <a:pt x="30365" y="9020"/>
                </a:cubicBezTo>
                <a:cubicBezTo>
                  <a:pt x="30332" y="9008"/>
                  <a:pt x="30279" y="9004"/>
                  <a:pt x="30223" y="9004"/>
                </a:cubicBezTo>
                <a:cubicBezTo>
                  <a:pt x="30122" y="9004"/>
                  <a:pt x="29988" y="9020"/>
                  <a:pt x="29850" y="9033"/>
                </a:cubicBezTo>
                <a:cubicBezTo>
                  <a:pt x="29714" y="9049"/>
                  <a:pt x="29572" y="9061"/>
                  <a:pt x="29443" y="9061"/>
                </a:cubicBezTo>
                <a:cubicBezTo>
                  <a:pt x="29329" y="9061"/>
                  <a:pt x="29232" y="9049"/>
                  <a:pt x="29160" y="9020"/>
                </a:cubicBezTo>
                <a:cubicBezTo>
                  <a:pt x="28865" y="8903"/>
                  <a:pt x="28245" y="8475"/>
                  <a:pt x="27922" y="8329"/>
                </a:cubicBezTo>
                <a:cubicBezTo>
                  <a:pt x="27603" y="8187"/>
                  <a:pt x="27012" y="8066"/>
                  <a:pt x="26903" y="7900"/>
                </a:cubicBezTo>
                <a:cubicBezTo>
                  <a:pt x="26799" y="7734"/>
                  <a:pt x="26313" y="7399"/>
                  <a:pt x="26313" y="7136"/>
                </a:cubicBezTo>
                <a:cubicBezTo>
                  <a:pt x="26313" y="6877"/>
                  <a:pt x="25375" y="6614"/>
                  <a:pt x="25241" y="6517"/>
                </a:cubicBezTo>
                <a:cubicBezTo>
                  <a:pt x="25104" y="6424"/>
                  <a:pt x="24543" y="6211"/>
                  <a:pt x="24437" y="6114"/>
                </a:cubicBezTo>
                <a:cubicBezTo>
                  <a:pt x="24328" y="6017"/>
                  <a:pt x="23495" y="5495"/>
                  <a:pt x="23333" y="5373"/>
                </a:cubicBezTo>
                <a:cubicBezTo>
                  <a:pt x="23203" y="5276"/>
                  <a:pt x="22128" y="5082"/>
                  <a:pt x="21615" y="5082"/>
                </a:cubicBezTo>
                <a:cubicBezTo>
                  <a:pt x="21501" y="5082"/>
                  <a:pt x="21417" y="5090"/>
                  <a:pt x="21376" y="5110"/>
                </a:cubicBezTo>
                <a:cubicBezTo>
                  <a:pt x="21134" y="5232"/>
                  <a:pt x="20357" y="5802"/>
                  <a:pt x="20249" y="5851"/>
                </a:cubicBezTo>
                <a:cubicBezTo>
                  <a:pt x="20244" y="5851"/>
                  <a:pt x="20244" y="5855"/>
                  <a:pt x="20240" y="5855"/>
                </a:cubicBezTo>
                <a:cubicBezTo>
                  <a:pt x="20139" y="5855"/>
                  <a:pt x="20115" y="5082"/>
                  <a:pt x="20115" y="5082"/>
                </a:cubicBezTo>
                <a:cubicBezTo>
                  <a:pt x="20115" y="5082"/>
                  <a:pt x="19040" y="4614"/>
                  <a:pt x="18773" y="4444"/>
                </a:cubicBezTo>
                <a:cubicBezTo>
                  <a:pt x="18506" y="4278"/>
                  <a:pt x="17511" y="4254"/>
                  <a:pt x="17244" y="4063"/>
                </a:cubicBezTo>
                <a:cubicBezTo>
                  <a:pt x="16974" y="3873"/>
                  <a:pt x="16597" y="3348"/>
                  <a:pt x="16383" y="3206"/>
                </a:cubicBezTo>
                <a:cubicBezTo>
                  <a:pt x="16168" y="3065"/>
                  <a:pt x="14746" y="2778"/>
                  <a:pt x="14559" y="2729"/>
                </a:cubicBezTo>
                <a:cubicBezTo>
                  <a:pt x="14369" y="2681"/>
                  <a:pt x="14184" y="2300"/>
                  <a:pt x="13941" y="2159"/>
                </a:cubicBezTo>
                <a:cubicBezTo>
                  <a:pt x="13699" y="2014"/>
                  <a:pt x="13165" y="1609"/>
                  <a:pt x="12975" y="1468"/>
                </a:cubicBezTo>
                <a:cubicBezTo>
                  <a:pt x="12817" y="1346"/>
                  <a:pt x="12182" y="1104"/>
                  <a:pt x="11777" y="1104"/>
                </a:cubicBezTo>
                <a:cubicBezTo>
                  <a:pt x="11701" y="1104"/>
                  <a:pt x="11637" y="1116"/>
                  <a:pt x="11579" y="1132"/>
                </a:cubicBezTo>
                <a:cubicBezTo>
                  <a:pt x="11527" y="1152"/>
                  <a:pt x="11458" y="1160"/>
                  <a:pt x="11385" y="1160"/>
                </a:cubicBezTo>
                <a:cubicBezTo>
                  <a:pt x="10993" y="1160"/>
                  <a:pt x="10399" y="922"/>
                  <a:pt x="10266" y="820"/>
                </a:cubicBezTo>
                <a:cubicBezTo>
                  <a:pt x="10104" y="704"/>
                  <a:pt x="9647" y="348"/>
                  <a:pt x="9405" y="251"/>
                </a:cubicBezTo>
                <a:cubicBezTo>
                  <a:pt x="9211" y="174"/>
                  <a:pt x="8980" y="64"/>
                  <a:pt x="8640" y="64"/>
                </a:cubicBezTo>
                <a:cubicBezTo>
                  <a:pt x="8564" y="64"/>
                  <a:pt x="8478" y="68"/>
                  <a:pt x="8386" y="85"/>
                </a:cubicBezTo>
                <a:cubicBezTo>
                  <a:pt x="8172" y="117"/>
                  <a:pt x="7815" y="129"/>
                  <a:pt x="7459" y="129"/>
                </a:cubicBezTo>
                <a:cubicBezTo>
                  <a:pt x="7007" y="129"/>
                  <a:pt x="6554" y="105"/>
                  <a:pt x="6372" y="64"/>
                </a:cubicBezTo>
                <a:cubicBezTo>
                  <a:pt x="6307" y="49"/>
                  <a:pt x="6222" y="44"/>
                  <a:pt x="6125" y="44"/>
                </a:cubicBezTo>
                <a:cubicBezTo>
                  <a:pt x="5737" y="44"/>
                  <a:pt x="5171" y="141"/>
                  <a:pt x="4977" y="178"/>
                </a:cubicBezTo>
                <a:cubicBezTo>
                  <a:pt x="4767" y="223"/>
                  <a:pt x="4378" y="461"/>
                  <a:pt x="4100" y="461"/>
                </a:cubicBezTo>
                <a:cubicBezTo>
                  <a:pt x="4059" y="461"/>
                  <a:pt x="4019" y="453"/>
                  <a:pt x="3986" y="441"/>
                </a:cubicBezTo>
                <a:cubicBezTo>
                  <a:pt x="3716" y="348"/>
                  <a:pt x="3368" y="299"/>
                  <a:pt x="3101" y="251"/>
                </a:cubicBezTo>
                <a:cubicBezTo>
                  <a:pt x="2883" y="214"/>
                  <a:pt x="2426"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04" name="Google Shape;281;p18"/>
          <p:cNvSpPr txBox="1">
            <a:spLocks noGrp="1"/>
          </p:cNvSpPr>
          <p:nvPr>
            <p:ph type="subTitle" idx="1"/>
          </p:nvPr>
        </p:nvSpPr>
        <p:spPr>
          <a:xfrm>
            <a:off x="4544550" y="2652350"/>
            <a:ext cx="3126900" cy="1031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
        <p:nvSpPr>
          <p:cNvPr id="1048605" name="Google Shape;282;p18"/>
          <p:cNvSpPr txBox="1">
            <a:spLocks noGrp="1"/>
          </p:cNvSpPr>
          <p:nvPr>
            <p:ph type="title"/>
          </p:nvPr>
        </p:nvSpPr>
        <p:spPr>
          <a:xfrm>
            <a:off x="4544202" y="1821875"/>
            <a:ext cx="3126900" cy="835800"/>
          </a:xfrm>
          <a:prstGeom prst="rect">
            <a:avLst/>
          </a:prstGeom>
        </p:spPr>
        <p:txBody>
          <a:bodyPr spcFirstLastPara="1" wrap="square" lIns="91425" tIns="91425" rIns="91425" bIns="91425" anchor="ctr" anchorCtr="0">
            <a:noAutofit/>
          </a:bodyPr>
          <a:lstStyle>
            <a:lvl1pPr lvl="0" algn="r" rtl="0">
              <a:lnSpc>
                <a:spcPct val="80000"/>
              </a:lnSpc>
              <a:spcBef>
                <a:spcPts val="0"/>
              </a:spcBef>
              <a:spcAft>
                <a:spcPts val="0"/>
              </a:spcAft>
              <a:buSzPts val="3200"/>
              <a:buNone/>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endParaRPr/>
          </a:p>
        </p:txBody>
      </p:sp>
      <p:grpSp>
        <p:nvGrpSpPr>
          <p:cNvPr id="71" name="Google Shape;283;p18"/>
          <p:cNvGrpSpPr/>
          <p:nvPr/>
        </p:nvGrpSpPr>
        <p:grpSpPr>
          <a:xfrm flipH="1">
            <a:off x="8319863" y="1279838"/>
            <a:ext cx="689175" cy="1060275"/>
            <a:chOff x="7848875" y="190500"/>
            <a:chExt cx="689175" cy="1060275"/>
          </a:xfrm>
        </p:grpSpPr>
        <p:pic>
          <p:nvPicPr>
            <p:cNvPr id="2097167" name="Google Shape;284;p18"/>
            <p:cNvPicPr preferRelativeResize="0">
              <a:picLocks/>
            </p:cNvPicPr>
            <p:nvPr/>
          </p:nvPicPr>
          <p:blipFill rotWithShape="1">
            <a:blip r:embed="rId4">
              <a:alphaModFix amt="29000"/>
            </a:blip>
            <a:srcRect r="43310" b="35658"/>
            <a:stretch>
              <a:fillRect/>
            </a:stretch>
          </p:blipFill>
          <p:spPr>
            <a:xfrm>
              <a:off x="7880425" y="222075"/>
              <a:ext cx="657625" cy="1028700"/>
            </a:xfrm>
            <a:prstGeom prst="rect">
              <a:avLst/>
            </a:prstGeom>
            <a:noFill/>
            <a:ln>
              <a:noFill/>
            </a:ln>
          </p:spPr>
        </p:pic>
        <p:pic>
          <p:nvPicPr>
            <p:cNvPr id="2097168" name="Google Shape;285;p18"/>
            <p:cNvPicPr preferRelativeResize="0">
              <a:picLocks/>
            </p:cNvPicPr>
            <p:nvPr/>
          </p:nvPicPr>
          <p:blipFill rotWithShape="1">
            <a:blip r:embed="rId5">
              <a:alphaModFix/>
            </a:blip>
            <a:srcRect r="43310" b="35658"/>
            <a:stretch>
              <a:fillRect/>
            </a:stretch>
          </p:blipFill>
          <p:spPr>
            <a:xfrm>
              <a:off x="7848875" y="190500"/>
              <a:ext cx="657625" cy="1028700"/>
            </a:xfrm>
            <a:prstGeom prst="rect">
              <a:avLst/>
            </a:prstGeom>
            <a:noFill/>
            <a:ln>
              <a:noFill/>
            </a:ln>
          </p:spPr>
        </p:pic>
      </p:grpSp>
      <p:grpSp>
        <p:nvGrpSpPr>
          <p:cNvPr id="72" name="Google Shape;286;p18"/>
          <p:cNvGrpSpPr/>
          <p:nvPr/>
        </p:nvGrpSpPr>
        <p:grpSpPr>
          <a:xfrm>
            <a:off x="7600957" y="3261284"/>
            <a:ext cx="1191613" cy="1630387"/>
            <a:chOff x="7848870" y="190509"/>
            <a:chExt cx="1191613" cy="1630387"/>
          </a:xfrm>
        </p:grpSpPr>
        <p:pic>
          <p:nvPicPr>
            <p:cNvPr id="2097169" name="Google Shape;287;p18"/>
            <p:cNvPicPr preferRelativeResize="0">
              <a:picLocks/>
            </p:cNvPicPr>
            <p:nvPr/>
          </p:nvPicPr>
          <p:blipFill>
            <a:blip r:embed="rId4">
              <a:alphaModFix amt="29000"/>
            </a:blip>
            <a:stretch>
              <a:fillRect/>
            </a:stretch>
          </p:blipFill>
          <p:spPr>
            <a:xfrm>
              <a:off x="7880425" y="222064"/>
              <a:ext cx="1160058" cy="1598832"/>
            </a:xfrm>
            <a:prstGeom prst="rect">
              <a:avLst/>
            </a:prstGeom>
            <a:noFill/>
            <a:ln>
              <a:noFill/>
            </a:ln>
          </p:spPr>
        </p:pic>
        <p:pic>
          <p:nvPicPr>
            <p:cNvPr id="2097170" name="Google Shape;288;p18"/>
            <p:cNvPicPr preferRelativeResize="0">
              <a:picLocks/>
            </p:cNvPicPr>
            <p:nvPr/>
          </p:nvPicPr>
          <p:blipFill>
            <a:blip r:embed="rId5">
              <a:alphaModFix/>
            </a:blip>
            <a:stretch>
              <a:fillRect/>
            </a:stretch>
          </p:blipFill>
          <p:spPr>
            <a:xfrm>
              <a:off x="7848870" y="190509"/>
              <a:ext cx="1160058" cy="1598832"/>
            </a:xfrm>
            <a:prstGeom prst="rect">
              <a:avLst/>
            </a:prstGeom>
            <a:noFill/>
            <a:ln>
              <a:noFill/>
            </a:ln>
          </p:spPr>
        </p:pic>
      </p:grpSp>
      <p:sp>
        <p:nvSpPr>
          <p:cNvPr id="1048606" name="Google Shape;289;p18"/>
          <p:cNvSpPr/>
          <p:nvPr/>
        </p:nvSpPr>
        <p:spPr>
          <a:xfrm rot="2977104">
            <a:off x="-2175311" y="3994275"/>
            <a:ext cx="4206517" cy="2226755"/>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_1_1_1_1">
    <p:spTree>
      <p:nvGrpSpPr>
        <p:cNvPr id="1" name="Shape 290"/>
        <p:cNvGrpSpPr/>
        <p:nvPr/>
      </p:nvGrpSpPr>
      <p:grpSpPr>
        <a:xfrm>
          <a:off x="0" y="0"/>
          <a:ext cx="0" cy="0"/>
          <a:chOff x="0" y="0"/>
          <a:chExt cx="0" cy="0"/>
        </a:xfrm>
      </p:grpSpPr>
      <p:pic>
        <p:nvPicPr>
          <p:cNvPr id="2097337" name="Google Shape;291;p19"/>
          <p:cNvPicPr preferRelativeResize="0">
            <a:picLocks/>
          </p:cNvPicPr>
          <p:nvPr/>
        </p:nvPicPr>
        <p:blipFill>
          <a:blip r:embed="rId2">
            <a:alphaModFix/>
          </a:blip>
          <a:stretch>
            <a:fillRect/>
          </a:stretch>
        </p:blipFill>
        <p:spPr>
          <a:xfrm rot="5013452">
            <a:off x="6295244" y="2827577"/>
            <a:ext cx="4012567" cy="3245749"/>
          </a:xfrm>
          <a:prstGeom prst="rect">
            <a:avLst/>
          </a:prstGeom>
          <a:noFill/>
          <a:ln>
            <a:noFill/>
          </a:ln>
        </p:spPr>
      </p:pic>
      <p:pic>
        <p:nvPicPr>
          <p:cNvPr id="2097338" name="Google Shape;292;p19"/>
          <p:cNvPicPr preferRelativeResize="0">
            <a:picLocks/>
          </p:cNvPicPr>
          <p:nvPr/>
        </p:nvPicPr>
        <p:blipFill>
          <a:blip r:embed="rId3">
            <a:alphaModFix/>
          </a:blip>
          <a:stretch>
            <a:fillRect/>
          </a:stretch>
        </p:blipFill>
        <p:spPr>
          <a:xfrm rot="-7208551" flipH="1">
            <a:off x="7650313" y="-1163627"/>
            <a:ext cx="3235386" cy="3245748"/>
          </a:xfrm>
          <a:prstGeom prst="rect">
            <a:avLst/>
          </a:prstGeom>
          <a:noFill/>
          <a:ln>
            <a:noFill/>
          </a:ln>
        </p:spPr>
      </p:pic>
      <p:pic>
        <p:nvPicPr>
          <p:cNvPr id="2097339" name="Google Shape;293;p19"/>
          <p:cNvPicPr preferRelativeResize="0">
            <a:picLocks/>
          </p:cNvPicPr>
          <p:nvPr/>
        </p:nvPicPr>
        <p:blipFill>
          <a:blip r:embed="rId3">
            <a:alphaModFix/>
          </a:blip>
          <a:stretch>
            <a:fillRect/>
          </a:stretch>
        </p:blipFill>
        <p:spPr>
          <a:xfrm rot="-10373476" flipH="1">
            <a:off x="1015357" y="4340007"/>
            <a:ext cx="3235385" cy="3245748"/>
          </a:xfrm>
          <a:prstGeom prst="rect">
            <a:avLst/>
          </a:prstGeom>
          <a:noFill/>
          <a:ln>
            <a:noFill/>
          </a:ln>
        </p:spPr>
      </p:pic>
      <p:pic>
        <p:nvPicPr>
          <p:cNvPr id="2097340" name="Google Shape;294;p19"/>
          <p:cNvPicPr preferRelativeResize="0">
            <a:picLocks/>
          </p:cNvPicPr>
          <p:nvPr/>
        </p:nvPicPr>
        <p:blipFill>
          <a:blip r:embed="rId2">
            <a:alphaModFix/>
          </a:blip>
          <a:stretch>
            <a:fillRect/>
          </a:stretch>
        </p:blipFill>
        <p:spPr>
          <a:xfrm rot="-4597720" flipH="1">
            <a:off x="-908642" y="3019625"/>
            <a:ext cx="4012567" cy="3245751"/>
          </a:xfrm>
          <a:prstGeom prst="rect">
            <a:avLst/>
          </a:prstGeom>
          <a:noFill/>
          <a:ln>
            <a:noFill/>
          </a:ln>
        </p:spPr>
      </p:pic>
      <p:sp>
        <p:nvSpPr>
          <p:cNvPr id="1048807" name="Google Shape;295;p19"/>
          <p:cNvSpPr/>
          <p:nvPr/>
        </p:nvSpPr>
        <p:spPr>
          <a:xfrm rot="-7352051" flipH="1">
            <a:off x="-2939598" y="4010175"/>
            <a:ext cx="5233715" cy="3464886"/>
          </a:xfrm>
          <a:custGeom>
            <a:avLst/>
            <a:gdLst/>
            <a:ahLst/>
            <a:cxnLst/>
            <a:rect l="l" t="t" r="r" b="b"/>
            <a:pathLst>
              <a:path w="47112" h="62435" extrusionOk="0">
                <a:moveTo>
                  <a:pt x="2143" y="0"/>
                </a:moveTo>
                <a:cubicBezTo>
                  <a:pt x="2074" y="0"/>
                  <a:pt x="2014" y="12"/>
                  <a:pt x="1973" y="44"/>
                </a:cubicBezTo>
                <a:cubicBezTo>
                  <a:pt x="1758" y="202"/>
                  <a:pt x="0" y="1059"/>
                  <a:pt x="0" y="1059"/>
                </a:cubicBezTo>
                <a:lnTo>
                  <a:pt x="0" y="1727"/>
                </a:lnTo>
                <a:lnTo>
                  <a:pt x="0" y="53531"/>
                </a:lnTo>
                <a:lnTo>
                  <a:pt x="0" y="54324"/>
                </a:lnTo>
                <a:cubicBezTo>
                  <a:pt x="0" y="54324"/>
                  <a:pt x="2535" y="54874"/>
                  <a:pt x="2964" y="55039"/>
                </a:cubicBezTo>
                <a:cubicBezTo>
                  <a:pt x="3089" y="55088"/>
                  <a:pt x="3243" y="55104"/>
                  <a:pt x="3396" y="55104"/>
                </a:cubicBezTo>
                <a:cubicBezTo>
                  <a:pt x="3562" y="55104"/>
                  <a:pt x="3728" y="55084"/>
                  <a:pt x="3878" y="55069"/>
                </a:cubicBezTo>
                <a:cubicBezTo>
                  <a:pt x="4027" y="55048"/>
                  <a:pt x="4156" y="55032"/>
                  <a:pt x="4238" y="55032"/>
                </a:cubicBezTo>
                <a:cubicBezTo>
                  <a:pt x="4266" y="55032"/>
                  <a:pt x="4290" y="55036"/>
                  <a:pt x="4306" y="55039"/>
                </a:cubicBezTo>
                <a:cubicBezTo>
                  <a:pt x="4468" y="55088"/>
                  <a:pt x="4710" y="55230"/>
                  <a:pt x="5005" y="55371"/>
                </a:cubicBezTo>
                <a:cubicBezTo>
                  <a:pt x="5300" y="55517"/>
                  <a:pt x="5891" y="55707"/>
                  <a:pt x="6295" y="55707"/>
                </a:cubicBezTo>
                <a:cubicBezTo>
                  <a:pt x="6696" y="55707"/>
                  <a:pt x="7286" y="55756"/>
                  <a:pt x="7528" y="55824"/>
                </a:cubicBezTo>
                <a:cubicBezTo>
                  <a:pt x="7771" y="55897"/>
                  <a:pt x="8895" y="56087"/>
                  <a:pt x="9219" y="56184"/>
                </a:cubicBezTo>
                <a:cubicBezTo>
                  <a:pt x="9542" y="56277"/>
                  <a:pt x="9809" y="56706"/>
                  <a:pt x="9995" y="56920"/>
                </a:cubicBezTo>
                <a:cubicBezTo>
                  <a:pt x="10185" y="57134"/>
                  <a:pt x="10508" y="57567"/>
                  <a:pt x="10885" y="57805"/>
                </a:cubicBezTo>
                <a:cubicBezTo>
                  <a:pt x="11256" y="58040"/>
                  <a:pt x="11475" y="58473"/>
                  <a:pt x="11742" y="58517"/>
                </a:cubicBezTo>
                <a:cubicBezTo>
                  <a:pt x="12008" y="58566"/>
                  <a:pt x="13432" y="58732"/>
                  <a:pt x="13512" y="58780"/>
                </a:cubicBezTo>
                <a:cubicBezTo>
                  <a:pt x="13520" y="58784"/>
                  <a:pt x="13529" y="58784"/>
                  <a:pt x="13548" y="58784"/>
                </a:cubicBezTo>
                <a:cubicBezTo>
                  <a:pt x="13742" y="58784"/>
                  <a:pt x="14612" y="58541"/>
                  <a:pt x="14612" y="58541"/>
                </a:cubicBezTo>
                <a:cubicBezTo>
                  <a:pt x="14612" y="58541"/>
                  <a:pt x="15659" y="57805"/>
                  <a:pt x="15793" y="57756"/>
                </a:cubicBezTo>
                <a:cubicBezTo>
                  <a:pt x="15914" y="57713"/>
                  <a:pt x="16403" y="57361"/>
                  <a:pt x="16718" y="57361"/>
                </a:cubicBezTo>
                <a:cubicBezTo>
                  <a:pt x="16751" y="57361"/>
                  <a:pt x="16784" y="57364"/>
                  <a:pt x="16812" y="57373"/>
                </a:cubicBezTo>
                <a:cubicBezTo>
                  <a:pt x="17107" y="57470"/>
                  <a:pt x="17939" y="57756"/>
                  <a:pt x="18073" y="57805"/>
                </a:cubicBezTo>
                <a:lnTo>
                  <a:pt x="18094" y="57805"/>
                </a:lnTo>
                <a:cubicBezTo>
                  <a:pt x="18247" y="57805"/>
                  <a:pt x="18648" y="57349"/>
                  <a:pt x="18853" y="57280"/>
                </a:cubicBezTo>
                <a:cubicBezTo>
                  <a:pt x="18874" y="57271"/>
                  <a:pt x="18902" y="57271"/>
                  <a:pt x="18946" y="57271"/>
                </a:cubicBezTo>
                <a:cubicBezTo>
                  <a:pt x="19367" y="57271"/>
                  <a:pt x="20822" y="57575"/>
                  <a:pt x="20947" y="57659"/>
                </a:cubicBezTo>
                <a:cubicBezTo>
                  <a:pt x="21081" y="57756"/>
                  <a:pt x="22448" y="58279"/>
                  <a:pt x="22772" y="58351"/>
                </a:cubicBezTo>
                <a:cubicBezTo>
                  <a:pt x="23095" y="58424"/>
                  <a:pt x="23709" y="58473"/>
                  <a:pt x="23899" y="58687"/>
                </a:cubicBezTo>
                <a:cubicBezTo>
                  <a:pt x="24085" y="58901"/>
                  <a:pt x="24380" y="59831"/>
                  <a:pt x="24651" y="60066"/>
                </a:cubicBezTo>
                <a:cubicBezTo>
                  <a:pt x="24918" y="60304"/>
                  <a:pt x="25590" y="61331"/>
                  <a:pt x="25937" y="61473"/>
                </a:cubicBezTo>
                <a:cubicBezTo>
                  <a:pt x="26284" y="61618"/>
                  <a:pt x="27198" y="61759"/>
                  <a:pt x="27413" y="61808"/>
                </a:cubicBezTo>
                <a:cubicBezTo>
                  <a:pt x="27429" y="61813"/>
                  <a:pt x="27445" y="61813"/>
                  <a:pt x="27461" y="61813"/>
                </a:cubicBezTo>
                <a:cubicBezTo>
                  <a:pt x="27583" y="61813"/>
                  <a:pt x="27781" y="61744"/>
                  <a:pt x="27982" y="61679"/>
                </a:cubicBezTo>
                <a:cubicBezTo>
                  <a:pt x="28185" y="61610"/>
                  <a:pt x="28391" y="61546"/>
                  <a:pt x="28537" y="61546"/>
                </a:cubicBezTo>
                <a:lnTo>
                  <a:pt x="28570" y="61546"/>
                </a:lnTo>
                <a:cubicBezTo>
                  <a:pt x="28865" y="61570"/>
                  <a:pt x="29079" y="61949"/>
                  <a:pt x="29264" y="61974"/>
                </a:cubicBezTo>
                <a:cubicBezTo>
                  <a:pt x="29455" y="61998"/>
                  <a:pt x="30098" y="62354"/>
                  <a:pt x="30283" y="62427"/>
                </a:cubicBezTo>
                <a:cubicBezTo>
                  <a:pt x="30300" y="62431"/>
                  <a:pt x="30328" y="62435"/>
                  <a:pt x="30365" y="62435"/>
                </a:cubicBezTo>
                <a:cubicBezTo>
                  <a:pt x="30748" y="62435"/>
                  <a:pt x="32168" y="62111"/>
                  <a:pt x="32487" y="62046"/>
                </a:cubicBezTo>
                <a:cubicBezTo>
                  <a:pt x="32834" y="61974"/>
                  <a:pt x="33586" y="61711"/>
                  <a:pt x="33853" y="61594"/>
                </a:cubicBezTo>
                <a:cubicBezTo>
                  <a:pt x="34125" y="61473"/>
                  <a:pt x="34392" y="61307"/>
                  <a:pt x="34553" y="61222"/>
                </a:cubicBezTo>
                <a:cubicBezTo>
                  <a:pt x="34715" y="61141"/>
                  <a:pt x="36029" y="60542"/>
                  <a:pt x="36215" y="60352"/>
                </a:cubicBezTo>
                <a:cubicBezTo>
                  <a:pt x="36393" y="60175"/>
                  <a:pt x="37460" y="59872"/>
                  <a:pt x="37662" y="59872"/>
                </a:cubicBezTo>
                <a:cubicBezTo>
                  <a:pt x="37678" y="59872"/>
                  <a:pt x="37686" y="59876"/>
                  <a:pt x="37691" y="59876"/>
                </a:cubicBezTo>
                <a:cubicBezTo>
                  <a:pt x="37771" y="59924"/>
                  <a:pt x="38176" y="60211"/>
                  <a:pt x="38361" y="60236"/>
                </a:cubicBezTo>
                <a:cubicBezTo>
                  <a:pt x="38544" y="60255"/>
                  <a:pt x="39360" y="60498"/>
                  <a:pt x="39550" y="60498"/>
                </a:cubicBezTo>
                <a:lnTo>
                  <a:pt x="39571" y="60498"/>
                </a:lnTo>
                <a:cubicBezTo>
                  <a:pt x="39704" y="60473"/>
                  <a:pt x="40485" y="59734"/>
                  <a:pt x="40485" y="59734"/>
                </a:cubicBezTo>
                <a:cubicBezTo>
                  <a:pt x="40485" y="59734"/>
                  <a:pt x="41451" y="60304"/>
                  <a:pt x="41665" y="60304"/>
                </a:cubicBezTo>
                <a:cubicBezTo>
                  <a:pt x="41864" y="60304"/>
                  <a:pt x="42377" y="60648"/>
                  <a:pt x="42688" y="60648"/>
                </a:cubicBezTo>
                <a:cubicBezTo>
                  <a:pt x="42716" y="60648"/>
                  <a:pt x="42741" y="60643"/>
                  <a:pt x="42765" y="60639"/>
                </a:cubicBezTo>
                <a:cubicBezTo>
                  <a:pt x="43060" y="60567"/>
                  <a:pt x="43784" y="60260"/>
                  <a:pt x="43998" y="60260"/>
                </a:cubicBezTo>
                <a:cubicBezTo>
                  <a:pt x="44212" y="60260"/>
                  <a:pt x="44588" y="60352"/>
                  <a:pt x="44831" y="60518"/>
                </a:cubicBezTo>
                <a:cubicBezTo>
                  <a:pt x="45073" y="60688"/>
                  <a:pt x="46654" y="61020"/>
                  <a:pt x="46654" y="61020"/>
                </a:cubicBezTo>
                <a:lnTo>
                  <a:pt x="47111" y="60498"/>
                </a:lnTo>
                <a:lnTo>
                  <a:pt x="47111" y="59742"/>
                </a:lnTo>
                <a:lnTo>
                  <a:pt x="47111" y="9081"/>
                </a:lnTo>
                <a:lnTo>
                  <a:pt x="47111" y="8115"/>
                </a:lnTo>
                <a:cubicBezTo>
                  <a:pt x="47111" y="8115"/>
                  <a:pt x="45764" y="8309"/>
                  <a:pt x="45417" y="8309"/>
                </a:cubicBezTo>
                <a:cubicBezTo>
                  <a:pt x="45397" y="8309"/>
                  <a:pt x="45381" y="8309"/>
                  <a:pt x="45368" y="8305"/>
                </a:cubicBezTo>
                <a:lnTo>
                  <a:pt x="45348" y="8305"/>
                </a:lnTo>
                <a:cubicBezTo>
                  <a:pt x="45094" y="8305"/>
                  <a:pt x="44508" y="8738"/>
                  <a:pt x="44374" y="8782"/>
                </a:cubicBezTo>
                <a:cubicBezTo>
                  <a:pt x="44245" y="8826"/>
                  <a:pt x="43674" y="9331"/>
                  <a:pt x="43484" y="9331"/>
                </a:cubicBezTo>
                <a:lnTo>
                  <a:pt x="43465" y="9331"/>
                </a:lnTo>
                <a:cubicBezTo>
                  <a:pt x="43319" y="9287"/>
                  <a:pt x="42793" y="9057"/>
                  <a:pt x="42453" y="9057"/>
                </a:cubicBezTo>
                <a:cubicBezTo>
                  <a:pt x="42409" y="9057"/>
                  <a:pt x="42373" y="9061"/>
                  <a:pt x="42336" y="9068"/>
                </a:cubicBezTo>
                <a:cubicBezTo>
                  <a:pt x="42013" y="9141"/>
                  <a:pt x="41475" y="9785"/>
                  <a:pt x="41317" y="9785"/>
                </a:cubicBezTo>
                <a:cubicBezTo>
                  <a:pt x="41155" y="9785"/>
                  <a:pt x="39975" y="10807"/>
                  <a:pt x="39837" y="10880"/>
                </a:cubicBezTo>
                <a:cubicBezTo>
                  <a:pt x="39708" y="10949"/>
                  <a:pt x="39175" y="11309"/>
                  <a:pt x="39045" y="11309"/>
                </a:cubicBezTo>
                <a:lnTo>
                  <a:pt x="39033" y="11309"/>
                </a:lnTo>
                <a:cubicBezTo>
                  <a:pt x="38928" y="11285"/>
                  <a:pt x="38147" y="10735"/>
                  <a:pt x="38014" y="10690"/>
                </a:cubicBezTo>
                <a:cubicBezTo>
                  <a:pt x="37880" y="10641"/>
                  <a:pt x="37476" y="10213"/>
                  <a:pt x="37210" y="10213"/>
                </a:cubicBezTo>
                <a:cubicBezTo>
                  <a:pt x="37007" y="10213"/>
                  <a:pt x="36490" y="10253"/>
                  <a:pt x="36154" y="10253"/>
                </a:cubicBezTo>
                <a:cubicBezTo>
                  <a:pt x="36041" y="10253"/>
                  <a:pt x="35948" y="10249"/>
                  <a:pt x="35896" y="10238"/>
                </a:cubicBezTo>
                <a:cubicBezTo>
                  <a:pt x="35681" y="10189"/>
                  <a:pt x="35034" y="9570"/>
                  <a:pt x="34877" y="9473"/>
                </a:cubicBezTo>
                <a:cubicBezTo>
                  <a:pt x="34715" y="9376"/>
                  <a:pt x="34205" y="8709"/>
                  <a:pt x="33963" y="8616"/>
                </a:cubicBezTo>
                <a:cubicBezTo>
                  <a:pt x="33741" y="8527"/>
                  <a:pt x="33470" y="8277"/>
                  <a:pt x="33259" y="8277"/>
                </a:cubicBezTo>
                <a:cubicBezTo>
                  <a:pt x="33243" y="8277"/>
                  <a:pt x="33227" y="8277"/>
                  <a:pt x="33211" y="8281"/>
                </a:cubicBezTo>
                <a:cubicBezTo>
                  <a:pt x="32996" y="8329"/>
                  <a:pt x="31869" y="8495"/>
                  <a:pt x="31682" y="8495"/>
                </a:cubicBezTo>
                <a:cubicBezTo>
                  <a:pt x="31505" y="8495"/>
                  <a:pt x="30680" y="9029"/>
                  <a:pt x="30408" y="9029"/>
                </a:cubicBezTo>
                <a:cubicBezTo>
                  <a:pt x="30393" y="9029"/>
                  <a:pt x="30376" y="9025"/>
                  <a:pt x="30365" y="9020"/>
                </a:cubicBezTo>
                <a:cubicBezTo>
                  <a:pt x="30332" y="9008"/>
                  <a:pt x="30279" y="9004"/>
                  <a:pt x="30223" y="9004"/>
                </a:cubicBezTo>
                <a:cubicBezTo>
                  <a:pt x="30122" y="9004"/>
                  <a:pt x="29988" y="9020"/>
                  <a:pt x="29850" y="9033"/>
                </a:cubicBezTo>
                <a:cubicBezTo>
                  <a:pt x="29714" y="9049"/>
                  <a:pt x="29572" y="9061"/>
                  <a:pt x="29443" y="9061"/>
                </a:cubicBezTo>
                <a:cubicBezTo>
                  <a:pt x="29329" y="9061"/>
                  <a:pt x="29232" y="9049"/>
                  <a:pt x="29160" y="9020"/>
                </a:cubicBezTo>
                <a:cubicBezTo>
                  <a:pt x="28865" y="8903"/>
                  <a:pt x="28245" y="8475"/>
                  <a:pt x="27922" y="8329"/>
                </a:cubicBezTo>
                <a:cubicBezTo>
                  <a:pt x="27603" y="8187"/>
                  <a:pt x="27012" y="8066"/>
                  <a:pt x="26903" y="7900"/>
                </a:cubicBezTo>
                <a:cubicBezTo>
                  <a:pt x="26799" y="7734"/>
                  <a:pt x="26313" y="7399"/>
                  <a:pt x="26313" y="7136"/>
                </a:cubicBezTo>
                <a:cubicBezTo>
                  <a:pt x="26313" y="6877"/>
                  <a:pt x="25375" y="6614"/>
                  <a:pt x="25241" y="6517"/>
                </a:cubicBezTo>
                <a:cubicBezTo>
                  <a:pt x="25104" y="6424"/>
                  <a:pt x="24543" y="6211"/>
                  <a:pt x="24437" y="6114"/>
                </a:cubicBezTo>
                <a:cubicBezTo>
                  <a:pt x="24328" y="6017"/>
                  <a:pt x="23495" y="5495"/>
                  <a:pt x="23333" y="5373"/>
                </a:cubicBezTo>
                <a:cubicBezTo>
                  <a:pt x="23203" y="5276"/>
                  <a:pt x="22128" y="5082"/>
                  <a:pt x="21615" y="5082"/>
                </a:cubicBezTo>
                <a:cubicBezTo>
                  <a:pt x="21501" y="5082"/>
                  <a:pt x="21417" y="5090"/>
                  <a:pt x="21376" y="5110"/>
                </a:cubicBezTo>
                <a:cubicBezTo>
                  <a:pt x="21134" y="5232"/>
                  <a:pt x="20357" y="5802"/>
                  <a:pt x="20249" y="5851"/>
                </a:cubicBezTo>
                <a:cubicBezTo>
                  <a:pt x="20244" y="5851"/>
                  <a:pt x="20244" y="5855"/>
                  <a:pt x="20240" y="5855"/>
                </a:cubicBezTo>
                <a:cubicBezTo>
                  <a:pt x="20139" y="5855"/>
                  <a:pt x="20115" y="5082"/>
                  <a:pt x="20115" y="5082"/>
                </a:cubicBezTo>
                <a:cubicBezTo>
                  <a:pt x="20115" y="5082"/>
                  <a:pt x="19040" y="4614"/>
                  <a:pt x="18773" y="4444"/>
                </a:cubicBezTo>
                <a:cubicBezTo>
                  <a:pt x="18506" y="4278"/>
                  <a:pt x="17511" y="4254"/>
                  <a:pt x="17244" y="4063"/>
                </a:cubicBezTo>
                <a:cubicBezTo>
                  <a:pt x="16974" y="3873"/>
                  <a:pt x="16597" y="3348"/>
                  <a:pt x="16383" y="3206"/>
                </a:cubicBezTo>
                <a:cubicBezTo>
                  <a:pt x="16168" y="3065"/>
                  <a:pt x="14746" y="2778"/>
                  <a:pt x="14559" y="2729"/>
                </a:cubicBezTo>
                <a:cubicBezTo>
                  <a:pt x="14369" y="2681"/>
                  <a:pt x="14184" y="2300"/>
                  <a:pt x="13941" y="2159"/>
                </a:cubicBezTo>
                <a:cubicBezTo>
                  <a:pt x="13699" y="2014"/>
                  <a:pt x="13165" y="1609"/>
                  <a:pt x="12975" y="1468"/>
                </a:cubicBezTo>
                <a:cubicBezTo>
                  <a:pt x="12817" y="1346"/>
                  <a:pt x="12182" y="1104"/>
                  <a:pt x="11777" y="1104"/>
                </a:cubicBezTo>
                <a:cubicBezTo>
                  <a:pt x="11701" y="1104"/>
                  <a:pt x="11637" y="1116"/>
                  <a:pt x="11579" y="1132"/>
                </a:cubicBezTo>
                <a:cubicBezTo>
                  <a:pt x="11527" y="1152"/>
                  <a:pt x="11458" y="1160"/>
                  <a:pt x="11385" y="1160"/>
                </a:cubicBezTo>
                <a:cubicBezTo>
                  <a:pt x="10993" y="1160"/>
                  <a:pt x="10399" y="922"/>
                  <a:pt x="10266" y="820"/>
                </a:cubicBezTo>
                <a:cubicBezTo>
                  <a:pt x="10104" y="704"/>
                  <a:pt x="9647" y="348"/>
                  <a:pt x="9405" y="251"/>
                </a:cubicBezTo>
                <a:cubicBezTo>
                  <a:pt x="9211" y="174"/>
                  <a:pt x="8980" y="64"/>
                  <a:pt x="8640" y="64"/>
                </a:cubicBezTo>
                <a:cubicBezTo>
                  <a:pt x="8564" y="64"/>
                  <a:pt x="8478" y="68"/>
                  <a:pt x="8386" y="85"/>
                </a:cubicBezTo>
                <a:cubicBezTo>
                  <a:pt x="8172" y="117"/>
                  <a:pt x="7815" y="129"/>
                  <a:pt x="7459" y="129"/>
                </a:cubicBezTo>
                <a:cubicBezTo>
                  <a:pt x="7007" y="129"/>
                  <a:pt x="6554" y="105"/>
                  <a:pt x="6372" y="64"/>
                </a:cubicBezTo>
                <a:cubicBezTo>
                  <a:pt x="6307" y="49"/>
                  <a:pt x="6222" y="44"/>
                  <a:pt x="6125" y="44"/>
                </a:cubicBezTo>
                <a:cubicBezTo>
                  <a:pt x="5737" y="44"/>
                  <a:pt x="5171" y="141"/>
                  <a:pt x="4977" y="178"/>
                </a:cubicBezTo>
                <a:cubicBezTo>
                  <a:pt x="4767" y="223"/>
                  <a:pt x="4378" y="461"/>
                  <a:pt x="4100" y="461"/>
                </a:cubicBezTo>
                <a:cubicBezTo>
                  <a:pt x="4059" y="461"/>
                  <a:pt x="4019" y="453"/>
                  <a:pt x="3986" y="441"/>
                </a:cubicBezTo>
                <a:cubicBezTo>
                  <a:pt x="3716" y="348"/>
                  <a:pt x="3368" y="299"/>
                  <a:pt x="3101" y="251"/>
                </a:cubicBezTo>
                <a:cubicBezTo>
                  <a:pt x="2883" y="214"/>
                  <a:pt x="2426"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08" name="Google Shape;296;p19"/>
          <p:cNvSpPr txBox="1">
            <a:spLocks noGrp="1"/>
          </p:cNvSpPr>
          <p:nvPr>
            <p:ph type="subTitle" idx="1"/>
          </p:nvPr>
        </p:nvSpPr>
        <p:spPr>
          <a:xfrm>
            <a:off x="1537940" y="2566400"/>
            <a:ext cx="3128100" cy="95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
        <p:nvSpPr>
          <p:cNvPr id="1048809" name="Google Shape;297;p19"/>
          <p:cNvSpPr txBox="1">
            <a:spLocks noGrp="1"/>
          </p:cNvSpPr>
          <p:nvPr>
            <p:ph type="title"/>
          </p:nvPr>
        </p:nvSpPr>
        <p:spPr>
          <a:xfrm>
            <a:off x="1537940" y="1624900"/>
            <a:ext cx="3128100" cy="9522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3200"/>
              <a:buNone/>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endParaRPr/>
          </a:p>
        </p:txBody>
      </p:sp>
      <p:grpSp>
        <p:nvGrpSpPr>
          <p:cNvPr id="180" name="Google Shape;298;p19"/>
          <p:cNvGrpSpPr/>
          <p:nvPr/>
        </p:nvGrpSpPr>
        <p:grpSpPr>
          <a:xfrm flipH="1">
            <a:off x="8338913" y="2140238"/>
            <a:ext cx="689175" cy="1060275"/>
            <a:chOff x="7848875" y="190500"/>
            <a:chExt cx="689175" cy="1060275"/>
          </a:xfrm>
        </p:grpSpPr>
        <p:pic>
          <p:nvPicPr>
            <p:cNvPr id="2097341" name="Google Shape;299;p19"/>
            <p:cNvPicPr preferRelativeResize="0">
              <a:picLocks/>
            </p:cNvPicPr>
            <p:nvPr/>
          </p:nvPicPr>
          <p:blipFill rotWithShape="1">
            <a:blip r:embed="rId4">
              <a:alphaModFix amt="29000"/>
            </a:blip>
            <a:srcRect r="43310" b="35658"/>
            <a:stretch>
              <a:fillRect/>
            </a:stretch>
          </p:blipFill>
          <p:spPr>
            <a:xfrm>
              <a:off x="7880425" y="222075"/>
              <a:ext cx="657625" cy="1028700"/>
            </a:xfrm>
            <a:prstGeom prst="rect">
              <a:avLst/>
            </a:prstGeom>
            <a:noFill/>
            <a:ln>
              <a:noFill/>
            </a:ln>
          </p:spPr>
        </p:pic>
        <p:pic>
          <p:nvPicPr>
            <p:cNvPr id="2097342" name="Google Shape;300;p19"/>
            <p:cNvPicPr preferRelativeResize="0">
              <a:picLocks/>
            </p:cNvPicPr>
            <p:nvPr/>
          </p:nvPicPr>
          <p:blipFill rotWithShape="1">
            <a:blip r:embed="rId5">
              <a:alphaModFix/>
            </a:blip>
            <a:srcRect r="43310" b="35658"/>
            <a:stretch>
              <a:fillRect/>
            </a:stretch>
          </p:blipFill>
          <p:spPr>
            <a:xfrm>
              <a:off x="7848875" y="190500"/>
              <a:ext cx="657625" cy="1028700"/>
            </a:xfrm>
            <a:prstGeom prst="rect">
              <a:avLst/>
            </a:prstGeom>
            <a:noFill/>
            <a:ln>
              <a:noFill/>
            </a:ln>
          </p:spPr>
        </p:pic>
      </p:grpSp>
      <p:grpSp>
        <p:nvGrpSpPr>
          <p:cNvPr id="181" name="Google Shape;301;p19"/>
          <p:cNvGrpSpPr/>
          <p:nvPr/>
        </p:nvGrpSpPr>
        <p:grpSpPr>
          <a:xfrm>
            <a:off x="119295" y="399159"/>
            <a:ext cx="1191613" cy="1630387"/>
            <a:chOff x="7848870" y="190509"/>
            <a:chExt cx="1191613" cy="1630387"/>
          </a:xfrm>
        </p:grpSpPr>
        <p:pic>
          <p:nvPicPr>
            <p:cNvPr id="2097343" name="Google Shape;302;p19"/>
            <p:cNvPicPr preferRelativeResize="0">
              <a:picLocks/>
            </p:cNvPicPr>
            <p:nvPr/>
          </p:nvPicPr>
          <p:blipFill>
            <a:blip r:embed="rId4">
              <a:alphaModFix amt="29000"/>
            </a:blip>
            <a:stretch>
              <a:fillRect/>
            </a:stretch>
          </p:blipFill>
          <p:spPr>
            <a:xfrm>
              <a:off x="7880425" y="222064"/>
              <a:ext cx="1160058" cy="1598832"/>
            </a:xfrm>
            <a:prstGeom prst="rect">
              <a:avLst/>
            </a:prstGeom>
            <a:noFill/>
            <a:ln>
              <a:noFill/>
            </a:ln>
          </p:spPr>
        </p:pic>
        <p:pic>
          <p:nvPicPr>
            <p:cNvPr id="2097344" name="Google Shape;303;p19"/>
            <p:cNvPicPr preferRelativeResize="0">
              <a:picLocks/>
            </p:cNvPicPr>
            <p:nvPr/>
          </p:nvPicPr>
          <p:blipFill>
            <a:blip r:embed="rId5">
              <a:alphaModFix/>
            </a:blip>
            <a:stretch>
              <a:fillRect/>
            </a:stretch>
          </p:blipFill>
          <p:spPr>
            <a:xfrm>
              <a:off x="7848870" y="190509"/>
              <a:ext cx="1160058" cy="1598832"/>
            </a:xfrm>
            <a:prstGeom prst="rect">
              <a:avLst/>
            </a:prstGeom>
            <a:noFill/>
            <a:ln>
              <a:noFill/>
            </a:ln>
          </p:spPr>
        </p:pic>
      </p:grpSp>
      <p:sp>
        <p:nvSpPr>
          <p:cNvPr id="1048810" name="Google Shape;304;p19"/>
          <p:cNvSpPr/>
          <p:nvPr/>
        </p:nvSpPr>
        <p:spPr>
          <a:xfrm rot="-2639769">
            <a:off x="7117448" y="4299491"/>
            <a:ext cx="4206572" cy="2226739"/>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305"/>
        <p:cNvGrpSpPr/>
        <p:nvPr/>
      </p:nvGrpSpPr>
      <p:grpSpPr>
        <a:xfrm>
          <a:off x="0" y="0"/>
          <a:ext cx="0" cy="0"/>
          <a:chOff x="0" y="0"/>
          <a:chExt cx="0" cy="0"/>
        </a:xfrm>
      </p:grpSpPr>
      <p:pic>
        <p:nvPicPr>
          <p:cNvPr id="2097387" name="Google Shape;306;p20"/>
          <p:cNvPicPr preferRelativeResize="0">
            <a:picLocks/>
          </p:cNvPicPr>
          <p:nvPr/>
        </p:nvPicPr>
        <p:blipFill>
          <a:blip r:embed="rId2">
            <a:alphaModFix/>
          </a:blip>
          <a:stretch>
            <a:fillRect/>
          </a:stretch>
        </p:blipFill>
        <p:spPr>
          <a:xfrm rot="1166447">
            <a:off x="283216" y="4033801"/>
            <a:ext cx="3235387" cy="3245752"/>
          </a:xfrm>
          <a:prstGeom prst="rect">
            <a:avLst/>
          </a:prstGeom>
          <a:noFill/>
          <a:ln>
            <a:noFill/>
          </a:ln>
        </p:spPr>
      </p:pic>
      <p:pic>
        <p:nvPicPr>
          <p:cNvPr id="2097388" name="Google Shape;307;p20"/>
          <p:cNvPicPr preferRelativeResize="0">
            <a:picLocks/>
          </p:cNvPicPr>
          <p:nvPr/>
        </p:nvPicPr>
        <p:blipFill>
          <a:blip r:embed="rId3">
            <a:alphaModFix/>
          </a:blip>
          <a:stretch>
            <a:fillRect/>
          </a:stretch>
        </p:blipFill>
        <p:spPr>
          <a:xfrm rot="10478921">
            <a:off x="-1206460" y="2477747"/>
            <a:ext cx="4243858" cy="3432846"/>
          </a:xfrm>
          <a:prstGeom prst="rect">
            <a:avLst/>
          </a:prstGeom>
          <a:noFill/>
          <a:ln>
            <a:noFill/>
          </a:ln>
        </p:spPr>
      </p:pic>
      <p:grpSp>
        <p:nvGrpSpPr>
          <p:cNvPr id="199" name="Google Shape;308;p20"/>
          <p:cNvGrpSpPr/>
          <p:nvPr/>
        </p:nvGrpSpPr>
        <p:grpSpPr>
          <a:xfrm>
            <a:off x="7952395" y="824709"/>
            <a:ext cx="1191613" cy="1630387"/>
            <a:chOff x="7848870" y="190509"/>
            <a:chExt cx="1191613" cy="1630387"/>
          </a:xfrm>
        </p:grpSpPr>
        <p:pic>
          <p:nvPicPr>
            <p:cNvPr id="2097389" name="Google Shape;309;p20"/>
            <p:cNvPicPr preferRelativeResize="0">
              <a:picLocks/>
            </p:cNvPicPr>
            <p:nvPr/>
          </p:nvPicPr>
          <p:blipFill>
            <a:blip r:embed="rId4">
              <a:alphaModFix amt="29000"/>
            </a:blip>
            <a:stretch>
              <a:fillRect/>
            </a:stretch>
          </p:blipFill>
          <p:spPr>
            <a:xfrm>
              <a:off x="7880425" y="222064"/>
              <a:ext cx="1160058" cy="1598832"/>
            </a:xfrm>
            <a:prstGeom prst="rect">
              <a:avLst/>
            </a:prstGeom>
            <a:noFill/>
            <a:ln>
              <a:noFill/>
            </a:ln>
          </p:spPr>
        </p:pic>
        <p:pic>
          <p:nvPicPr>
            <p:cNvPr id="2097390" name="Google Shape;310;p20"/>
            <p:cNvPicPr preferRelativeResize="0">
              <a:picLocks/>
            </p:cNvPicPr>
            <p:nvPr/>
          </p:nvPicPr>
          <p:blipFill>
            <a:blip r:embed="rId5">
              <a:alphaModFix/>
            </a:blip>
            <a:stretch>
              <a:fillRect/>
            </a:stretch>
          </p:blipFill>
          <p:spPr>
            <a:xfrm>
              <a:off x="7848870" y="190509"/>
              <a:ext cx="1160058" cy="1598832"/>
            </a:xfrm>
            <a:prstGeom prst="rect">
              <a:avLst/>
            </a:prstGeom>
            <a:noFill/>
            <a:ln>
              <a:noFill/>
            </a:ln>
          </p:spPr>
        </p:pic>
      </p:grpSp>
      <p:pic>
        <p:nvPicPr>
          <p:cNvPr id="2097391" name="Google Shape;311;p20"/>
          <p:cNvPicPr preferRelativeResize="0">
            <a:picLocks/>
          </p:cNvPicPr>
          <p:nvPr/>
        </p:nvPicPr>
        <p:blipFill>
          <a:blip r:embed="rId2">
            <a:alphaModFix/>
          </a:blip>
          <a:stretch>
            <a:fillRect/>
          </a:stretch>
        </p:blipFill>
        <p:spPr>
          <a:xfrm rot="-2998595">
            <a:off x="7375788" y="2980612"/>
            <a:ext cx="3235386" cy="3245751"/>
          </a:xfrm>
          <a:prstGeom prst="rect">
            <a:avLst/>
          </a:prstGeom>
          <a:noFill/>
          <a:ln>
            <a:noFill/>
          </a:ln>
        </p:spPr>
      </p:pic>
      <p:pic>
        <p:nvPicPr>
          <p:cNvPr id="2097392" name="Google Shape;312;p20"/>
          <p:cNvPicPr preferRelativeResize="0">
            <a:picLocks/>
          </p:cNvPicPr>
          <p:nvPr/>
        </p:nvPicPr>
        <p:blipFill>
          <a:blip r:embed="rId3">
            <a:alphaModFix/>
          </a:blip>
          <a:stretch>
            <a:fillRect/>
          </a:stretch>
        </p:blipFill>
        <p:spPr>
          <a:xfrm rot="4868910">
            <a:off x="5996595" y="2877612"/>
            <a:ext cx="4012570" cy="3245751"/>
          </a:xfrm>
          <a:prstGeom prst="rect">
            <a:avLst/>
          </a:prstGeom>
          <a:noFill/>
          <a:ln>
            <a:noFill/>
          </a:ln>
        </p:spPr>
      </p:pic>
      <p:sp>
        <p:nvSpPr>
          <p:cNvPr id="1048839" name="Google Shape;313;p20"/>
          <p:cNvSpPr/>
          <p:nvPr/>
        </p:nvSpPr>
        <p:spPr>
          <a:xfrm rot="7844235">
            <a:off x="7260323" y="4116643"/>
            <a:ext cx="3833045" cy="3464629"/>
          </a:xfrm>
          <a:custGeom>
            <a:avLst/>
            <a:gdLst/>
            <a:ahLst/>
            <a:cxnLst/>
            <a:rect l="l" t="t" r="r" b="b"/>
            <a:pathLst>
              <a:path w="47112" h="62435" extrusionOk="0">
                <a:moveTo>
                  <a:pt x="2143" y="0"/>
                </a:moveTo>
                <a:cubicBezTo>
                  <a:pt x="2074" y="0"/>
                  <a:pt x="2014" y="12"/>
                  <a:pt x="1973" y="44"/>
                </a:cubicBezTo>
                <a:cubicBezTo>
                  <a:pt x="1758" y="202"/>
                  <a:pt x="0" y="1059"/>
                  <a:pt x="0" y="1059"/>
                </a:cubicBezTo>
                <a:lnTo>
                  <a:pt x="0" y="1727"/>
                </a:lnTo>
                <a:lnTo>
                  <a:pt x="0" y="53531"/>
                </a:lnTo>
                <a:lnTo>
                  <a:pt x="0" y="54324"/>
                </a:lnTo>
                <a:cubicBezTo>
                  <a:pt x="0" y="54324"/>
                  <a:pt x="2535" y="54874"/>
                  <a:pt x="2964" y="55039"/>
                </a:cubicBezTo>
                <a:cubicBezTo>
                  <a:pt x="3089" y="55088"/>
                  <a:pt x="3243" y="55104"/>
                  <a:pt x="3396" y="55104"/>
                </a:cubicBezTo>
                <a:cubicBezTo>
                  <a:pt x="3562" y="55104"/>
                  <a:pt x="3728" y="55084"/>
                  <a:pt x="3878" y="55069"/>
                </a:cubicBezTo>
                <a:cubicBezTo>
                  <a:pt x="4027" y="55048"/>
                  <a:pt x="4156" y="55032"/>
                  <a:pt x="4238" y="55032"/>
                </a:cubicBezTo>
                <a:cubicBezTo>
                  <a:pt x="4266" y="55032"/>
                  <a:pt x="4290" y="55036"/>
                  <a:pt x="4306" y="55039"/>
                </a:cubicBezTo>
                <a:cubicBezTo>
                  <a:pt x="4468" y="55088"/>
                  <a:pt x="4710" y="55230"/>
                  <a:pt x="5005" y="55371"/>
                </a:cubicBezTo>
                <a:cubicBezTo>
                  <a:pt x="5300" y="55517"/>
                  <a:pt x="5891" y="55707"/>
                  <a:pt x="6295" y="55707"/>
                </a:cubicBezTo>
                <a:cubicBezTo>
                  <a:pt x="6696" y="55707"/>
                  <a:pt x="7286" y="55756"/>
                  <a:pt x="7528" y="55824"/>
                </a:cubicBezTo>
                <a:cubicBezTo>
                  <a:pt x="7771" y="55897"/>
                  <a:pt x="8895" y="56087"/>
                  <a:pt x="9219" y="56184"/>
                </a:cubicBezTo>
                <a:cubicBezTo>
                  <a:pt x="9542" y="56277"/>
                  <a:pt x="9809" y="56706"/>
                  <a:pt x="9995" y="56920"/>
                </a:cubicBezTo>
                <a:cubicBezTo>
                  <a:pt x="10185" y="57134"/>
                  <a:pt x="10508" y="57567"/>
                  <a:pt x="10885" y="57805"/>
                </a:cubicBezTo>
                <a:cubicBezTo>
                  <a:pt x="11256" y="58040"/>
                  <a:pt x="11475" y="58473"/>
                  <a:pt x="11742" y="58517"/>
                </a:cubicBezTo>
                <a:cubicBezTo>
                  <a:pt x="12008" y="58566"/>
                  <a:pt x="13432" y="58732"/>
                  <a:pt x="13512" y="58780"/>
                </a:cubicBezTo>
                <a:cubicBezTo>
                  <a:pt x="13520" y="58784"/>
                  <a:pt x="13529" y="58784"/>
                  <a:pt x="13548" y="58784"/>
                </a:cubicBezTo>
                <a:cubicBezTo>
                  <a:pt x="13742" y="58784"/>
                  <a:pt x="14612" y="58541"/>
                  <a:pt x="14612" y="58541"/>
                </a:cubicBezTo>
                <a:cubicBezTo>
                  <a:pt x="14612" y="58541"/>
                  <a:pt x="15659" y="57805"/>
                  <a:pt x="15793" y="57756"/>
                </a:cubicBezTo>
                <a:cubicBezTo>
                  <a:pt x="15914" y="57713"/>
                  <a:pt x="16403" y="57361"/>
                  <a:pt x="16718" y="57361"/>
                </a:cubicBezTo>
                <a:cubicBezTo>
                  <a:pt x="16751" y="57361"/>
                  <a:pt x="16784" y="57364"/>
                  <a:pt x="16812" y="57373"/>
                </a:cubicBezTo>
                <a:cubicBezTo>
                  <a:pt x="17107" y="57470"/>
                  <a:pt x="17939" y="57756"/>
                  <a:pt x="18073" y="57805"/>
                </a:cubicBezTo>
                <a:lnTo>
                  <a:pt x="18094" y="57805"/>
                </a:lnTo>
                <a:cubicBezTo>
                  <a:pt x="18247" y="57805"/>
                  <a:pt x="18648" y="57349"/>
                  <a:pt x="18853" y="57280"/>
                </a:cubicBezTo>
                <a:cubicBezTo>
                  <a:pt x="18874" y="57271"/>
                  <a:pt x="18902" y="57271"/>
                  <a:pt x="18946" y="57271"/>
                </a:cubicBezTo>
                <a:cubicBezTo>
                  <a:pt x="19367" y="57271"/>
                  <a:pt x="20822" y="57575"/>
                  <a:pt x="20947" y="57659"/>
                </a:cubicBezTo>
                <a:cubicBezTo>
                  <a:pt x="21081" y="57756"/>
                  <a:pt x="22448" y="58279"/>
                  <a:pt x="22772" y="58351"/>
                </a:cubicBezTo>
                <a:cubicBezTo>
                  <a:pt x="23095" y="58424"/>
                  <a:pt x="23709" y="58473"/>
                  <a:pt x="23899" y="58687"/>
                </a:cubicBezTo>
                <a:cubicBezTo>
                  <a:pt x="24085" y="58901"/>
                  <a:pt x="24380" y="59831"/>
                  <a:pt x="24651" y="60066"/>
                </a:cubicBezTo>
                <a:cubicBezTo>
                  <a:pt x="24918" y="60304"/>
                  <a:pt x="25590" y="61331"/>
                  <a:pt x="25937" y="61473"/>
                </a:cubicBezTo>
                <a:cubicBezTo>
                  <a:pt x="26284" y="61618"/>
                  <a:pt x="27198" y="61759"/>
                  <a:pt x="27413" y="61808"/>
                </a:cubicBezTo>
                <a:cubicBezTo>
                  <a:pt x="27429" y="61813"/>
                  <a:pt x="27445" y="61813"/>
                  <a:pt x="27461" y="61813"/>
                </a:cubicBezTo>
                <a:cubicBezTo>
                  <a:pt x="27583" y="61813"/>
                  <a:pt x="27781" y="61744"/>
                  <a:pt x="27982" y="61679"/>
                </a:cubicBezTo>
                <a:cubicBezTo>
                  <a:pt x="28185" y="61610"/>
                  <a:pt x="28391" y="61546"/>
                  <a:pt x="28537" y="61546"/>
                </a:cubicBezTo>
                <a:lnTo>
                  <a:pt x="28570" y="61546"/>
                </a:lnTo>
                <a:cubicBezTo>
                  <a:pt x="28865" y="61570"/>
                  <a:pt x="29079" y="61949"/>
                  <a:pt x="29264" y="61974"/>
                </a:cubicBezTo>
                <a:cubicBezTo>
                  <a:pt x="29455" y="61998"/>
                  <a:pt x="30098" y="62354"/>
                  <a:pt x="30283" y="62427"/>
                </a:cubicBezTo>
                <a:cubicBezTo>
                  <a:pt x="30300" y="62431"/>
                  <a:pt x="30328" y="62435"/>
                  <a:pt x="30365" y="62435"/>
                </a:cubicBezTo>
                <a:cubicBezTo>
                  <a:pt x="30748" y="62435"/>
                  <a:pt x="32168" y="62111"/>
                  <a:pt x="32487" y="62046"/>
                </a:cubicBezTo>
                <a:cubicBezTo>
                  <a:pt x="32834" y="61974"/>
                  <a:pt x="33586" y="61711"/>
                  <a:pt x="33853" y="61594"/>
                </a:cubicBezTo>
                <a:cubicBezTo>
                  <a:pt x="34125" y="61473"/>
                  <a:pt x="34392" y="61307"/>
                  <a:pt x="34553" y="61222"/>
                </a:cubicBezTo>
                <a:cubicBezTo>
                  <a:pt x="34715" y="61141"/>
                  <a:pt x="36029" y="60542"/>
                  <a:pt x="36215" y="60352"/>
                </a:cubicBezTo>
                <a:cubicBezTo>
                  <a:pt x="36393" y="60175"/>
                  <a:pt x="37460" y="59872"/>
                  <a:pt x="37662" y="59872"/>
                </a:cubicBezTo>
                <a:cubicBezTo>
                  <a:pt x="37678" y="59872"/>
                  <a:pt x="37686" y="59876"/>
                  <a:pt x="37691" y="59876"/>
                </a:cubicBezTo>
                <a:cubicBezTo>
                  <a:pt x="37771" y="59924"/>
                  <a:pt x="38176" y="60211"/>
                  <a:pt x="38361" y="60236"/>
                </a:cubicBezTo>
                <a:cubicBezTo>
                  <a:pt x="38544" y="60255"/>
                  <a:pt x="39360" y="60498"/>
                  <a:pt x="39550" y="60498"/>
                </a:cubicBezTo>
                <a:lnTo>
                  <a:pt x="39571" y="60498"/>
                </a:lnTo>
                <a:cubicBezTo>
                  <a:pt x="39704" y="60473"/>
                  <a:pt x="40485" y="59734"/>
                  <a:pt x="40485" y="59734"/>
                </a:cubicBezTo>
                <a:cubicBezTo>
                  <a:pt x="40485" y="59734"/>
                  <a:pt x="41451" y="60304"/>
                  <a:pt x="41665" y="60304"/>
                </a:cubicBezTo>
                <a:cubicBezTo>
                  <a:pt x="41864" y="60304"/>
                  <a:pt x="42377" y="60648"/>
                  <a:pt x="42688" y="60648"/>
                </a:cubicBezTo>
                <a:cubicBezTo>
                  <a:pt x="42716" y="60648"/>
                  <a:pt x="42741" y="60643"/>
                  <a:pt x="42765" y="60639"/>
                </a:cubicBezTo>
                <a:cubicBezTo>
                  <a:pt x="43060" y="60567"/>
                  <a:pt x="43784" y="60260"/>
                  <a:pt x="43998" y="60260"/>
                </a:cubicBezTo>
                <a:cubicBezTo>
                  <a:pt x="44212" y="60260"/>
                  <a:pt x="44588" y="60352"/>
                  <a:pt x="44831" y="60518"/>
                </a:cubicBezTo>
                <a:cubicBezTo>
                  <a:pt x="45073" y="60688"/>
                  <a:pt x="46654" y="61020"/>
                  <a:pt x="46654" y="61020"/>
                </a:cubicBezTo>
                <a:lnTo>
                  <a:pt x="47111" y="60498"/>
                </a:lnTo>
                <a:lnTo>
                  <a:pt x="47111" y="59742"/>
                </a:lnTo>
                <a:lnTo>
                  <a:pt x="47111" y="9081"/>
                </a:lnTo>
                <a:lnTo>
                  <a:pt x="47111" y="8115"/>
                </a:lnTo>
                <a:cubicBezTo>
                  <a:pt x="47111" y="8115"/>
                  <a:pt x="45764" y="8309"/>
                  <a:pt x="45417" y="8309"/>
                </a:cubicBezTo>
                <a:cubicBezTo>
                  <a:pt x="45397" y="8309"/>
                  <a:pt x="45381" y="8309"/>
                  <a:pt x="45368" y="8305"/>
                </a:cubicBezTo>
                <a:lnTo>
                  <a:pt x="45348" y="8305"/>
                </a:lnTo>
                <a:cubicBezTo>
                  <a:pt x="45094" y="8305"/>
                  <a:pt x="44508" y="8738"/>
                  <a:pt x="44374" y="8782"/>
                </a:cubicBezTo>
                <a:cubicBezTo>
                  <a:pt x="44245" y="8826"/>
                  <a:pt x="43674" y="9331"/>
                  <a:pt x="43484" y="9331"/>
                </a:cubicBezTo>
                <a:lnTo>
                  <a:pt x="43465" y="9331"/>
                </a:lnTo>
                <a:cubicBezTo>
                  <a:pt x="43319" y="9287"/>
                  <a:pt x="42793" y="9057"/>
                  <a:pt x="42453" y="9057"/>
                </a:cubicBezTo>
                <a:cubicBezTo>
                  <a:pt x="42409" y="9057"/>
                  <a:pt x="42373" y="9061"/>
                  <a:pt x="42336" y="9068"/>
                </a:cubicBezTo>
                <a:cubicBezTo>
                  <a:pt x="42013" y="9141"/>
                  <a:pt x="41475" y="9785"/>
                  <a:pt x="41317" y="9785"/>
                </a:cubicBezTo>
                <a:cubicBezTo>
                  <a:pt x="41155" y="9785"/>
                  <a:pt x="39975" y="10807"/>
                  <a:pt x="39837" y="10880"/>
                </a:cubicBezTo>
                <a:cubicBezTo>
                  <a:pt x="39708" y="10949"/>
                  <a:pt x="39175" y="11309"/>
                  <a:pt x="39045" y="11309"/>
                </a:cubicBezTo>
                <a:lnTo>
                  <a:pt x="39033" y="11309"/>
                </a:lnTo>
                <a:cubicBezTo>
                  <a:pt x="38928" y="11285"/>
                  <a:pt x="38147" y="10735"/>
                  <a:pt x="38014" y="10690"/>
                </a:cubicBezTo>
                <a:cubicBezTo>
                  <a:pt x="37880" y="10641"/>
                  <a:pt x="37476" y="10213"/>
                  <a:pt x="37210" y="10213"/>
                </a:cubicBezTo>
                <a:cubicBezTo>
                  <a:pt x="37007" y="10213"/>
                  <a:pt x="36490" y="10253"/>
                  <a:pt x="36154" y="10253"/>
                </a:cubicBezTo>
                <a:cubicBezTo>
                  <a:pt x="36041" y="10253"/>
                  <a:pt x="35948" y="10249"/>
                  <a:pt x="35896" y="10238"/>
                </a:cubicBezTo>
                <a:cubicBezTo>
                  <a:pt x="35681" y="10189"/>
                  <a:pt x="35034" y="9570"/>
                  <a:pt x="34877" y="9473"/>
                </a:cubicBezTo>
                <a:cubicBezTo>
                  <a:pt x="34715" y="9376"/>
                  <a:pt x="34205" y="8709"/>
                  <a:pt x="33963" y="8616"/>
                </a:cubicBezTo>
                <a:cubicBezTo>
                  <a:pt x="33741" y="8527"/>
                  <a:pt x="33470" y="8277"/>
                  <a:pt x="33259" y="8277"/>
                </a:cubicBezTo>
                <a:cubicBezTo>
                  <a:pt x="33243" y="8277"/>
                  <a:pt x="33227" y="8277"/>
                  <a:pt x="33211" y="8281"/>
                </a:cubicBezTo>
                <a:cubicBezTo>
                  <a:pt x="32996" y="8329"/>
                  <a:pt x="31869" y="8495"/>
                  <a:pt x="31682" y="8495"/>
                </a:cubicBezTo>
                <a:cubicBezTo>
                  <a:pt x="31505" y="8495"/>
                  <a:pt x="30680" y="9029"/>
                  <a:pt x="30408" y="9029"/>
                </a:cubicBezTo>
                <a:cubicBezTo>
                  <a:pt x="30393" y="9029"/>
                  <a:pt x="30376" y="9025"/>
                  <a:pt x="30365" y="9020"/>
                </a:cubicBezTo>
                <a:cubicBezTo>
                  <a:pt x="30332" y="9008"/>
                  <a:pt x="30279" y="9004"/>
                  <a:pt x="30223" y="9004"/>
                </a:cubicBezTo>
                <a:cubicBezTo>
                  <a:pt x="30122" y="9004"/>
                  <a:pt x="29988" y="9020"/>
                  <a:pt x="29850" y="9033"/>
                </a:cubicBezTo>
                <a:cubicBezTo>
                  <a:pt x="29714" y="9049"/>
                  <a:pt x="29572" y="9061"/>
                  <a:pt x="29443" y="9061"/>
                </a:cubicBezTo>
                <a:cubicBezTo>
                  <a:pt x="29329" y="9061"/>
                  <a:pt x="29232" y="9049"/>
                  <a:pt x="29160" y="9020"/>
                </a:cubicBezTo>
                <a:cubicBezTo>
                  <a:pt x="28865" y="8903"/>
                  <a:pt x="28245" y="8475"/>
                  <a:pt x="27922" y="8329"/>
                </a:cubicBezTo>
                <a:cubicBezTo>
                  <a:pt x="27603" y="8187"/>
                  <a:pt x="27012" y="8066"/>
                  <a:pt x="26903" y="7900"/>
                </a:cubicBezTo>
                <a:cubicBezTo>
                  <a:pt x="26799" y="7734"/>
                  <a:pt x="26313" y="7399"/>
                  <a:pt x="26313" y="7136"/>
                </a:cubicBezTo>
                <a:cubicBezTo>
                  <a:pt x="26313" y="6877"/>
                  <a:pt x="25375" y="6614"/>
                  <a:pt x="25241" y="6517"/>
                </a:cubicBezTo>
                <a:cubicBezTo>
                  <a:pt x="25104" y="6424"/>
                  <a:pt x="24543" y="6211"/>
                  <a:pt x="24437" y="6114"/>
                </a:cubicBezTo>
                <a:cubicBezTo>
                  <a:pt x="24328" y="6017"/>
                  <a:pt x="23495" y="5495"/>
                  <a:pt x="23333" y="5373"/>
                </a:cubicBezTo>
                <a:cubicBezTo>
                  <a:pt x="23203" y="5276"/>
                  <a:pt x="22128" y="5082"/>
                  <a:pt x="21615" y="5082"/>
                </a:cubicBezTo>
                <a:cubicBezTo>
                  <a:pt x="21501" y="5082"/>
                  <a:pt x="21417" y="5090"/>
                  <a:pt x="21376" y="5110"/>
                </a:cubicBezTo>
                <a:cubicBezTo>
                  <a:pt x="21134" y="5232"/>
                  <a:pt x="20357" y="5802"/>
                  <a:pt x="20249" y="5851"/>
                </a:cubicBezTo>
                <a:cubicBezTo>
                  <a:pt x="20244" y="5851"/>
                  <a:pt x="20244" y="5855"/>
                  <a:pt x="20240" y="5855"/>
                </a:cubicBezTo>
                <a:cubicBezTo>
                  <a:pt x="20139" y="5855"/>
                  <a:pt x="20115" y="5082"/>
                  <a:pt x="20115" y="5082"/>
                </a:cubicBezTo>
                <a:cubicBezTo>
                  <a:pt x="20115" y="5082"/>
                  <a:pt x="19040" y="4614"/>
                  <a:pt x="18773" y="4444"/>
                </a:cubicBezTo>
                <a:cubicBezTo>
                  <a:pt x="18506" y="4278"/>
                  <a:pt x="17511" y="4254"/>
                  <a:pt x="17244" y="4063"/>
                </a:cubicBezTo>
                <a:cubicBezTo>
                  <a:pt x="16974" y="3873"/>
                  <a:pt x="16597" y="3348"/>
                  <a:pt x="16383" y="3206"/>
                </a:cubicBezTo>
                <a:cubicBezTo>
                  <a:pt x="16168" y="3065"/>
                  <a:pt x="14746" y="2778"/>
                  <a:pt x="14559" y="2729"/>
                </a:cubicBezTo>
                <a:cubicBezTo>
                  <a:pt x="14369" y="2681"/>
                  <a:pt x="14184" y="2300"/>
                  <a:pt x="13941" y="2159"/>
                </a:cubicBezTo>
                <a:cubicBezTo>
                  <a:pt x="13699" y="2014"/>
                  <a:pt x="13165" y="1609"/>
                  <a:pt x="12975" y="1468"/>
                </a:cubicBezTo>
                <a:cubicBezTo>
                  <a:pt x="12817" y="1346"/>
                  <a:pt x="12182" y="1104"/>
                  <a:pt x="11777" y="1104"/>
                </a:cubicBezTo>
                <a:cubicBezTo>
                  <a:pt x="11701" y="1104"/>
                  <a:pt x="11637" y="1116"/>
                  <a:pt x="11579" y="1132"/>
                </a:cubicBezTo>
                <a:cubicBezTo>
                  <a:pt x="11527" y="1152"/>
                  <a:pt x="11458" y="1160"/>
                  <a:pt x="11385" y="1160"/>
                </a:cubicBezTo>
                <a:cubicBezTo>
                  <a:pt x="10993" y="1160"/>
                  <a:pt x="10399" y="922"/>
                  <a:pt x="10266" y="820"/>
                </a:cubicBezTo>
                <a:cubicBezTo>
                  <a:pt x="10104" y="704"/>
                  <a:pt x="9647" y="348"/>
                  <a:pt x="9405" y="251"/>
                </a:cubicBezTo>
                <a:cubicBezTo>
                  <a:pt x="9211" y="174"/>
                  <a:pt x="8980" y="64"/>
                  <a:pt x="8640" y="64"/>
                </a:cubicBezTo>
                <a:cubicBezTo>
                  <a:pt x="8564" y="64"/>
                  <a:pt x="8478" y="68"/>
                  <a:pt x="8386" y="85"/>
                </a:cubicBezTo>
                <a:cubicBezTo>
                  <a:pt x="8172" y="117"/>
                  <a:pt x="7815" y="129"/>
                  <a:pt x="7459" y="129"/>
                </a:cubicBezTo>
                <a:cubicBezTo>
                  <a:pt x="7007" y="129"/>
                  <a:pt x="6554" y="105"/>
                  <a:pt x="6372" y="64"/>
                </a:cubicBezTo>
                <a:cubicBezTo>
                  <a:pt x="6307" y="49"/>
                  <a:pt x="6222" y="44"/>
                  <a:pt x="6125" y="44"/>
                </a:cubicBezTo>
                <a:cubicBezTo>
                  <a:pt x="5737" y="44"/>
                  <a:pt x="5171" y="141"/>
                  <a:pt x="4977" y="178"/>
                </a:cubicBezTo>
                <a:cubicBezTo>
                  <a:pt x="4767" y="223"/>
                  <a:pt x="4378" y="461"/>
                  <a:pt x="4100" y="461"/>
                </a:cubicBezTo>
                <a:cubicBezTo>
                  <a:pt x="4059" y="461"/>
                  <a:pt x="4019" y="453"/>
                  <a:pt x="3986" y="441"/>
                </a:cubicBezTo>
                <a:cubicBezTo>
                  <a:pt x="3716" y="348"/>
                  <a:pt x="3368" y="299"/>
                  <a:pt x="3101" y="251"/>
                </a:cubicBezTo>
                <a:cubicBezTo>
                  <a:pt x="2883" y="214"/>
                  <a:pt x="2426"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40" name="Google Shape;314;p20"/>
          <p:cNvSpPr/>
          <p:nvPr/>
        </p:nvSpPr>
        <p:spPr>
          <a:xfrm rot="3275943">
            <a:off x="-2236218" y="3626072"/>
            <a:ext cx="3601276" cy="2921792"/>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 name="Google Shape;315;p20"/>
          <p:cNvGrpSpPr/>
          <p:nvPr/>
        </p:nvGrpSpPr>
        <p:grpSpPr>
          <a:xfrm flipH="1">
            <a:off x="110325" y="4863"/>
            <a:ext cx="689175" cy="1060275"/>
            <a:chOff x="7848875" y="190500"/>
            <a:chExt cx="689175" cy="1060275"/>
          </a:xfrm>
        </p:grpSpPr>
        <p:pic>
          <p:nvPicPr>
            <p:cNvPr id="2097393" name="Google Shape;316;p20"/>
            <p:cNvPicPr preferRelativeResize="0">
              <a:picLocks/>
            </p:cNvPicPr>
            <p:nvPr/>
          </p:nvPicPr>
          <p:blipFill rotWithShape="1">
            <a:blip r:embed="rId4">
              <a:alphaModFix amt="29000"/>
            </a:blip>
            <a:srcRect r="43310" b="35658"/>
            <a:stretch>
              <a:fillRect/>
            </a:stretch>
          </p:blipFill>
          <p:spPr>
            <a:xfrm>
              <a:off x="7880425" y="222075"/>
              <a:ext cx="657625" cy="1028700"/>
            </a:xfrm>
            <a:prstGeom prst="rect">
              <a:avLst/>
            </a:prstGeom>
            <a:noFill/>
            <a:ln>
              <a:noFill/>
            </a:ln>
          </p:spPr>
        </p:pic>
        <p:pic>
          <p:nvPicPr>
            <p:cNvPr id="2097394" name="Google Shape;317;p20"/>
            <p:cNvPicPr preferRelativeResize="0">
              <a:picLocks/>
            </p:cNvPicPr>
            <p:nvPr/>
          </p:nvPicPr>
          <p:blipFill rotWithShape="1">
            <a:blip r:embed="rId5">
              <a:alphaModFix/>
            </a:blip>
            <a:srcRect r="43310" b="35658"/>
            <a:stretch>
              <a:fillRect/>
            </a:stretch>
          </p:blipFill>
          <p:spPr>
            <a:xfrm>
              <a:off x="7848875" y="190500"/>
              <a:ext cx="657625" cy="1028700"/>
            </a:xfrm>
            <a:prstGeom prst="rect">
              <a:avLst/>
            </a:prstGeom>
            <a:noFill/>
            <a:ln>
              <a:noFill/>
            </a:ln>
          </p:spPr>
        </p:pic>
      </p:grpSp>
      <p:sp>
        <p:nvSpPr>
          <p:cNvPr id="1048841" name="Google Shape;318;p20"/>
          <p:cNvSpPr txBox="1">
            <a:spLocks noGrp="1"/>
          </p:cNvSpPr>
          <p:nvPr>
            <p:ph type="title"/>
          </p:nvPr>
        </p:nvSpPr>
        <p:spPr>
          <a:xfrm>
            <a:off x="720000" y="537375"/>
            <a:ext cx="7704000" cy="44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pic>
        <p:nvPicPr>
          <p:cNvPr id="2097173" name="Google Shape;27;p3"/>
          <p:cNvPicPr preferRelativeResize="0">
            <a:picLocks/>
          </p:cNvPicPr>
          <p:nvPr/>
        </p:nvPicPr>
        <p:blipFill>
          <a:blip r:embed="rId2">
            <a:alphaModFix/>
          </a:blip>
          <a:stretch>
            <a:fillRect/>
          </a:stretch>
        </p:blipFill>
        <p:spPr>
          <a:xfrm rot="5058087">
            <a:off x="6514258" y="3053953"/>
            <a:ext cx="3226673" cy="2610048"/>
          </a:xfrm>
          <a:prstGeom prst="rect">
            <a:avLst/>
          </a:prstGeom>
          <a:noFill/>
          <a:ln>
            <a:noFill/>
          </a:ln>
        </p:spPr>
      </p:pic>
      <p:pic>
        <p:nvPicPr>
          <p:cNvPr id="2097174" name="Google Shape;28;p3"/>
          <p:cNvPicPr preferRelativeResize="0">
            <a:picLocks/>
          </p:cNvPicPr>
          <p:nvPr/>
        </p:nvPicPr>
        <p:blipFill rotWithShape="1">
          <a:blip r:embed="rId2">
            <a:alphaModFix/>
          </a:blip>
          <a:srcRect l="17695"/>
          <a:stretch>
            <a:fillRect/>
          </a:stretch>
        </p:blipFill>
        <p:spPr>
          <a:xfrm rot="-838267">
            <a:off x="7236385" y="-865722"/>
            <a:ext cx="3302481" cy="3245747"/>
          </a:xfrm>
          <a:prstGeom prst="rect">
            <a:avLst/>
          </a:prstGeom>
          <a:noFill/>
          <a:ln>
            <a:noFill/>
          </a:ln>
        </p:spPr>
      </p:pic>
      <p:pic>
        <p:nvPicPr>
          <p:cNvPr id="2097175" name="Google Shape;29;p3"/>
          <p:cNvPicPr preferRelativeResize="0">
            <a:picLocks/>
          </p:cNvPicPr>
          <p:nvPr/>
        </p:nvPicPr>
        <p:blipFill>
          <a:blip r:embed="rId3">
            <a:alphaModFix/>
          </a:blip>
          <a:stretch>
            <a:fillRect/>
          </a:stretch>
        </p:blipFill>
        <p:spPr>
          <a:xfrm rot="7464560">
            <a:off x="-1620182" y="507677"/>
            <a:ext cx="3235387" cy="3245748"/>
          </a:xfrm>
          <a:prstGeom prst="rect">
            <a:avLst/>
          </a:prstGeom>
          <a:noFill/>
          <a:ln>
            <a:noFill/>
          </a:ln>
        </p:spPr>
      </p:pic>
      <p:pic>
        <p:nvPicPr>
          <p:cNvPr id="2097176" name="Google Shape;30;p3"/>
          <p:cNvPicPr preferRelativeResize="0">
            <a:picLocks/>
          </p:cNvPicPr>
          <p:nvPr/>
        </p:nvPicPr>
        <p:blipFill>
          <a:blip r:embed="rId3">
            <a:alphaModFix/>
          </a:blip>
          <a:stretch>
            <a:fillRect/>
          </a:stretch>
        </p:blipFill>
        <p:spPr>
          <a:xfrm>
            <a:off x="7343042" y="2115125"/>
            <a:ext cx="3235387" cy="3245750"/>
          </a:xfrm>
          <a:prstGeom prst="rect">
            <a:avLst/>
          </a:prstGeom>
          <a:noFill/>
          <a:ln>
            <a:noFill/>
          </a:ln>
        </p:spPr>
      </p:pic>
      <p:pic>
        <p:nvPicPr>
          <p:cNvPr id="2097177" name="Google Shape;31;p3"/>
          <p:cNvPicPr preferRelativeResize="0">
            <a:picLocks/>
          </p:cNvPicPr>
          <p:nvPr/>
        </p:nvPicPr>
        <p:blipFill>
          <a:blip r:embed="rId2">
            <a:alphaModFix/>
          </a:blip>
          <a:stretch>
            <a:fillRect/>
          </a:stretch>
        </p:blipFill>
        <p:spPr>
          <a:xfrm rot="-6393355">
            <a:off x="-865773" y="-760924"/>
            <a:ext cx="4012569" cy="3245750"/>
          </a:xfrm>
          <a:prstGeom prst="rect">
            <a:avLst/>
          </a:prstGeom>
          <a:noFill/>
          <a:ln>
            <a:noFill/>
          </a:ln>
        </p:spPr>
      </p:pic>
      <p:sp>
        <p:nvSpPr>
          <p:cNvPr id="1048610" name="Google Shape;32;p3"/>
          <p:cNvSpPr/>
          <p:nvPr/>
        </p:nvSpPr>
        <p:spPr>
          <a:xfrm rot="7028086">
            <a:off x="-2959595" y="-1603835"/>
            <a:ext cx="5233777" cy="3464706"/>
          </a:xfrm>
          <a:custGeom>
            <a:avLst/>
            <a:gdLst/>
            <a:ahLst/>
            <a:cxnLst/>
            <a:rect l="l" t="t" r="r" b="b"/>
            <a:pathLst>
              <a:path w="47112" h="62435" extrusionOk="0">
                <a:moveTo>
                  <a:pt x="2143" y="0"/>
                </a:moveTo>
                <a:cubicBezTo>
                  <a:pt x="2074" y="0"/>
                  <a:pt x="2014" y="12"/>
                  <a:pt x="1973" y="44"/>
                </a:cubicBezTo>
                <a:cubicBezTo>
                  <a:pt x="1758" y="202"/>
                  <a:pt x="0" y="1059"/>
                  <a:pt x="0" y="1059"/>
                </a:cubicBezTo>
                <a:lnTo>
                  <a:pt x="0" y="1727"/>
                </a:lnTo>
                <a:lnTo>
                  <a:pt x="0" y="53531"/>
                </a:lnTo>
                <a:lnTo>
                  <a:pt x="0" y="54324"/>
                </a:lnTo>
                <a:cubicBezTo>
                  <a:pt x="0" y="54324"/>
                  <a:pt x="2535" y="54874"/>
                  <a:pt x="2964" y="55039"/>
                </a:cubicBezTo>
                <a:cubicBezTo>
                  <a:pt x="3089" y="55088"/>
                  <a:pt x="3243" y="55104"/>
                  <a:pt x="3396" y="55104"/>
                </a:cubicBezTo>
                <a:cubicBezTo>
                  <a:pt x="3562" y="55104"/>
                  <a:pt x="3728" y="55084"/>
                  <a:pt x="3878" y="55069"/>
                </a:cubicBezTo>
                <a:cubicBezTo>
                  <a:pt x="4027" y="55048"/>
                  <a:pt x="4156" y="55032"/>
                  <a:pt x="4238" y="55032"/>
                </a:cubicBezTo>
                <a:cubicBezTo>
                  <a:pt x="4266" y="55032"/>
                  <a:pt x="4290" y="55036"/>
                  <a:pt x="4306" y="55039"/>
                </a:cubicBezTo>
                <a:cubicBezTo>
                  <a:pt x="4468" y="55088"/>
                  <a:pt x="4710" y="55230"/>
                  <a:pt x="5005" y="55371"/>
                </a:cubicBezTo>
                <a:cubicBezTo>
                  <a:pt x="5300" y="55517"/>
                  <a:pt x="5891" y="55707"/>
                  <a:pt x="6295" y="55707"/>
                </a:cubicBezTo>
                <a:cubicBezTo>
                  <a:pt x="6696" y="55707"/>
                  <a:pt x="7286" y="55756"/>
                  <a:pt x="7528" y="55824"/>
                </a:cubicBezTo>
                <a:cubicBezTo>
                  <a:pt x="7771" y="55897"/>
                  <a:pt x="8895" y="56087"/>
                  <a:pt x="9219" y="56184"/>
                </a:cubicBezTo>
                <a:cubicBezTo>
                  <a:pt x="9542" y="56277"/>
                  <a:pt x="9809" y="56706"/>
                  <a:pt x="9995" y="56920"/>
                </a:cubicBezTo>
                <a:cubicBezTo>
                  <a:pt x="10185" y="57134"/>
                  <a:pt x="10508" y="57567"/>
                  <a:pt x="10885" y="57805"/>
                </a:cubicBezTo>
                <a:cubicBezTo>
                  <a:pt x="11256" y="58040"/>
                  <a:pt x="11475" y="58473"/>
                  <a:pt x="11742" y="58517"/>
                </a:cubicBezTo>
                <a:cubicBezTo>
                  <a:pt x="12008" y="58566"/>
                  <a:pt x="13432" y="58732"/>
                  <a:pt x="13512" y="58780"/>
                </a:cubicBezTo>
                <a:cubicBezTo>
                  <a:pt x="13520" y="58784"/>
                  <a:pt x="13529" y="58784"/>
                  <a:pt x="13548" y="58784"/>
                </a:cubicBezTo>
                <a:cubicBezTo>
                  <a:pt x="13742" y="58784"/>
                  <a:pt x="14612" y="58541"/>
                  <a:pt x="14612" y="58541"/>
                </a:cubicBezTo>
                <a:cubicBezTo>
                  <a:pt x="14612" y="58541"/>
                  <a:pt x="15659" y="57805"/>
                  <a:pt x="15793" y="57756"/>
                </a:cubicBezTo>
                <a:cubicBezTo>
                  <a:pt x="15914" y="57713"/>
                  <a:pt x="16403" y="57361"/>
                  <a:pt x="16718" y="57361"/>
                </a:cubicBezTo>
                <a:cubicBezTo>
                  <a:pt x="16751" y="57361"/>
                  <a:pt x="16784" y="57364"/>
                  <a:pt x="16812" y="57373"/>
                </a:cubicBezTo>
                <a:cubicBezTo>
                  <a:pt x="17107" y="57470"/>
                  <a:pt x="17939" y="57756"/>
                  <a:pt x="18073" y="57805"/>
                </a:cubicBezTo>
                <a:lnTo>
                  <a:pt x="18094" y="57805"/>
                </a:lnTo>
                <a:cubicBezTo>
                  <a:pt x="18247" y="57805"/>
                  <a:pt x="18648" y="57349"/>
                  <a:pt x="18853" y="57280"/>
                </a:cubicBezTo>
                <a:cubicBezTo>
                  <a:pt x="18874" y="57271"/>
                  <a:pt x="18902" y="57271"/>
                  <a:pt x="18946" y="57271"/>
                </a:cubicBezTo>
                <a:cubicBezTo>
                  <a:pt x="19367" y="57271"/>
                  <a:pt x="20822" y="57575"/>
                  <a:pt x="20947" y="57659"/>
                </a:cubicBezTo>
                <a:cubicBezTo>
                  <a:pt x="21081" y="57756"/>
                  <a:pt x="22448" y="58279"/>
                  <a:pt x="22772" y="58351"/>
                </a:cubicBezTo>
                <a:cubicBezTo>
                  <a:pt x="23095" y="58424"/>
                  <a:pt x="23709" y="58473"/>
                  <a:pt x="23899" y="58687"/>
                </a:cubicBezTo>
                <a:cubicBezTo>
                  <a:pt x="24085" y="58901"/>
                  <a:pt x="24380" y="59831"/>
                  <a:pt x="24651" y="60066"/>
                </a:cubicBezTo>
                <a:cubicBezTo>
                  <a:pt x="24918" y="60304"/>
                  <a:pt x="25590" y="61331"/>
                  <a:pt x="25937" y="61473"/>
                </a:cubicBezTo>
                <a:cubicBezTo>
                  <a:pt x="26284" y="61618"/>
                  <a:pt x="27198" y="61759"/>
                  <a:pt x="27413" y="61808"/>
                </a:cubicBezTo>
                <a:cubicBezTo>
                  <a:pt x="27429" y="61813"/>
                  <a:pt x="27445" y="61813"/>
                  <a:pt x="27461" y="61813"/>
                </a:cubicBezTo>
                <a:cubicBezTo>
                  <a:pt x="27583" y="61813"/>
                  <a:pt x="27781" y="61744"/>
                  <a:pt x="27982" y="61679"/>
                </a:cubicBezTo>
                <a:cubicBezTo>
                  <a:pt x="28185" y="61610"/>
                  <a:pt x="28391" y="61546"/>
                  <a:pt x="28537" y="61546"/>
                </a:cubicBezTo>
                <a:lnTo>
                  <a:pt x="28570" y="61546"/>
                </a:lnTo>
                <a:cubicBezTo>
                  <a:pt x="28865" y="61570"/>
                  <a:pt x="29079" y="61949"/>
                  <a:pt x="29264" y="61974"/>
                </a:cubicBezTo>
                <a:cubicBezTo>
                  <a:pt x="29455" y="61998"/>
                  <a:pt x="30098" y="62354"/>
                  <a:pt x="30283" y="62427"/>
                </a:cubicBezTo>
                <a:cubicBezTo>
                  <a:pt x="30300" y="62431"/>
                  <a:pt x="30328" y="62435"/>
                  <a:pt x="30365" y="62435"/>
                </a:cubicBezTo>
                <a:cubicBezTo>
                  <a:pt x="30748" y="62435"/>
                  <a:pt x="32168" y="62111"/>
                  <a:pt x="32487" y="62046"/>
                </a:cubicBezTo>
                <a:cubicBezTo>
                  <a:pt x="32834" y="61974"/>
                  <a:pt x="33586" y="61711"/>
                  <a:pt x="33853" y="61594"/>
                </a:cubicBezTo>
                <a:cubicBezTo>
                  <a:pt x="34125" y="61473"/>
                  <a:pt x="34392" y="61307"/>
                  <a:pt x="34553" y="61222"/>
                </a:cubicBezTo>
                <a:cubicBezTo>
                  <a:pt x="34715" y="61141"/>
                  <a:pt x="36029" y="60542"/>
                  <a:pt x="36215" y="60352"/>
                </a:cubicBezTo>
                <a:cubicBezTo>
                  <a:pt x="36393" y="60175"/>
                  <a:pt x="37460" y="59872"/>
                  <a:pt x="37662" y="59872"/>
                </a:cubicBezTo>
                <a:cubicBezTo>
                  <a:pt x="37678" y="59872"/>
                  <a:pt x="37686" y="59876"/>
                  <a:pt x="37691" y="59876"/>
                </a:cubicBezTo>
                <a:cubicBezTo>
                  <a:pt x="37771" y="59924"/>
                  <a:pt x="38176" y="60211"/>
                  <a:pt x="38361" y="60236"/>
                </a:cubicBezTo>
                <a:cubicBezTo>
                  <a:pt x="38544" y="60255"/>
                  <a:pt x="39360" y="60498"/>
                  <a:pt x="39550" y="60498"/>
                </a:cubicBezTo>
                <a:lnTo>
                  <a:pt x="39571" y="60498"/>
                </a:lnTo>
                <a:cubicBezTo>
                  <a:pt x="39704" y="60473"/>
                  <a:pt x="40485" y="59734"/>
                  <a:pt x="40485" y="59734"/>
                </a:cubicBezTo>
                <a:cubicBezTo>
                  <a:pt x="40485" y="59734"/>
                  <a:pt x="41451" y="60304"/>
                  <a:pt x="41665" y="60304"/>
                </a:cubicBezTo>
                <a:cubicBezTo>
                  <a:pt x="41864" y="60304"/>
                  <a:pt x="42377" y="60648"/>
                  <a:pt x="42688" y="60648"/>
                </a:cubicBezTo>
                <a:cubicBezTo>
                  <a:pt x="42716" y="60648"/>
                  <a:pt x="42741" y="60643"/>
                  <a:pt x="42765" y="60639"/>
                </a:cubicBezTo>
                <a:cubicBezTo>
                  <a:pt x="43060" y="60567"/>
                  <a:pt x="43784" y="60260"/>
                  <a:pt x="43998" y="60260"/>
                </a:cubicBezTo>
                <a:cubicBezTo>
                  <a:pt x="44212" y="60260"/>
                  <a:pt x="44588" y="60352"/>
                  <a:pt x="44831" y="60518"/>
                </a:cubicBezTo>
                <a:cubicBezTo>
                  <a:pt x="45073" y="60688"/>
                  <a:pt x="46654" y="61020"/>
                  <a:pt x="46654" y="61020"/>
                </a:cubicBezTo>
                <a:lnTo>
                  <a:pt x="47111" y="60498"/>
                </a:lnTo>
                <a:lnTo>
                  <a:pt x="47111" y="59742"/>
                </a:lnTo>
                <a:lnTo>
                  <a:pt x="47111" y="9081"/>
                </a:lnTo>
                <a:lnTo>
                  <a:pt x="47111" y="8115"/>
                </a:lnTo>
                <a:cubicBezTo>
                  <a:pt x="47111" y="8115"/>
                  <a:pt x="45764" y="8309"/>
                  <a:pt x="45417" y="8309"/>
                </a:cubicBezTo>
                <a:cubicBezTo>
                  <a:pt x="45397" y="8309"/>
                  <a:pt x="45381" y="8309"/>
                  <a:pt x="45368" y="8305"/>
                </a:cubicBezTo>
                <a:lnTo>
                  <a:pt x="45348" y="8305"/>
                </a:lnTo>
                <a:cubicBezTo>
                  <a:pt x="45094" y="8305"/>
                  <a:pt x="44508" y="8738"/>
                  <a:pt x="44374" y="8782"/>
                </a:cubicBezTo>
                <a:cubicBezTo>
                  <a:pt x="44245" y="8826"/>
                  <a:pt x="43674" y="9331"/>
                  <a:pt x="43484" y="9331"/>
                </a:cubicBezTo>
                <a:lnTo>
                  <a:pt x="43465" y="9331"/>
                </a:lnTo>
                <a:cubicBezTo>
                  <a:pt x="43319" y="9287"/>
                  <a:pt x="42793" y="9057"/>
                  <a:pt x="42453" y="9057"/>
                </a:cubicBezTo>
                <a:cubicBezTo>
                  <a:pt x="42409" y="9057"/>
                  <a:pt x="42373" y="9061"/>
                  <a:pt x="42336" y="9068"/>
                </a:cubicBezTo>
                <a:cubicBezTo>
                  <a:pt x="42013" y="9141"/>
                  <a:pt x="41475" y="9785"/>
                  <a:pt x="41317" y="9785"/>
                </a:cubicBezTo>
                <a:cubicBezTo>
                  <a:pt x="41155" y="9785"/>
                  <a:pt x="39975" y="10807"/>
                  <a:pt x="39837" y="10880"/>
                </a:cubicBezTo>
                <a:cubicBezTo>
                  <a:pt x="39708" y="10949"/>
                  <a:pt x="39175" y="11309"/>
                  <a:pt x="39045" y="11309"/>
                </a:cubicBezTo>
                <a:lnTo>
                  <a:pt x="39033" y="11309"/>
                </a:lnTo>
                <a:cubicBezTo>
                  <a:pt x="38928" y="11285"/>
                  <a:pt x="38147" y="10735"/>
                  <a:pt x="38014" y="10690"/>
                </a:cubicBezTo>
                <a:cubicBezTo>
                  <a:pt x="37880" y="10641"/>
                  <a:pt x="37476" y="10213"/>
                  <a:pt x="37210" y="10213"/>
                </a:cubicBezTo>
                <a:cubicBezTo>
                  <a:pt x="37007" y="10213"/>
                  <a:pt x="36490" y="10253"/>
                  <a:pt x="36154" y="10253"/>
                </a:cubicBezTo>
                <a:cubicBezTo>
                  <a:pt x="36041" y="10253"/>
                  <a:pt x="35948" y="10249"/>
                  <a:pt x="35896" y="10238"/>
                </a:cubicBezTo>
                <a:cubicBezTo>
                  <a:pt x="35681" y="10189"/>
                  <a:pt x="35034" y="9570"/>
                  <a:pt x="34877" y="9473"/>
                </a:cubicBezTo>
                <a:cubicBezTo>
                  <a:pt x="34715" y="9376"/>
                  <a:pt x="34205" y="8709"/>
                  <a:pt x="33963" y="8616"/>
                </a:cubicBezTo>
                <a:cubicBezTo>
                  <a:pt x="33741" y="8527"/>
                  <a:pt x="33470" y="8277"/>
                  <a:pt x="33259" y="8277"/>
                </a:cubicBezTo>
                <a:cubicBezTo>
                  <a:pt x="33243" y="8277"/>
                  <a:pt x="33227" y="8277"/>
                  <a:pt x="33211" y="8281"/>
                </a:cubicBezTo>
                <a:cubicBezTo>
                  <a:pt x="32996" y="8329"/>
                  <a:pt x="31869" y="8495"/>
                  <a:pt x="31682" y="8495"/>
                </a:cubicBezTo>
                <a:cubicBezTo>
                  <a:pt x="31505" y="8495"/>
                  <a:pt x="30680" y="9029"/>
                  <a:pt x="30408" y="9029"/>
                </a:cubicBezTo>
                <a:cubicBezTo>
                  <a:pt x="30393" y="9029"/>
                  <a:pt x="30376" y="9025"/>
                  <a:pt x="30365" y="9020"/>
                </a:cubicBezTo>
                <a:cubicBezTo>
                  <a:pt x="30332" y="9008"/>
                  <a:pt x="30279" y="9004"/>
                  <a:pt x="30223" y="9004"/>
                </a:cubicBezTo>
                <a:cubicBezTo>
                  <a:pt x="30122" y="9004"/>
                  <a:pt x="29988" y="9020"/>
                  <a:pt x="29850" y="9033"/>
                </a:cubicBezTo>
                <a:cubicBezTo>
                  <a:pt x="29714" y="9049"/>
                  <a:pt x="29572" y="9061"/>
                  <a:pt x="29443" y="9061"/>
                </a:cubicBezTo>
                <a:cubicBezTo>
                  <a:pt x="29329" y="9061"/>
                  <a:pt x="29232" y="9049"/>
                  <a:pt x="29160" y="9020"/>
                </a:cubicBezTo>
                <a:cubicBezTo>
                  <a:pt x="28865" y="8903"/>
                  <a:pt x="28245" y="8475"/>
                  <a:pt x="27922" y="8329"/>
                </a:cubicBezTo>
                <a:cubicBezTo>
                  <a:pt x="27603" y="8187"/>
                  <a:pt x="27012" y="8066"/>
                  <a:pt x="26903" y="7900"/>
                </a:cubicBezTo>
                <a:cubicBezTo>
                  <a:pt x="26799" y="7734"/>
                  <a:pt x="26313" y="7399"/>
                  <a:pt x="26313" y="7136"/>
                </a:cubicBezTo>
                <a:cubicBezTo>
                  <a:pt x="26313" y="6877"/>
                  <a:pt x="25375" y="6614"/>
                  <a:pt x="25241" y="6517"/>
                </a:cubicBezTo>
                <a:cubicBezTo>
                  <a:pt x="25104" y="6424"/>
                  <a:pt x="24543" y="6211"/>
                  <a:pt x="24437" y="6114"/>
                </a:cubicBezTo>
                <a:cubicBezTo>
                  <a:pt x="24328" y="6017"/>
                  <a:pt x="23495" y="5495"/>
                  <a:pt x="23333" y="5373"/>
                </a:cubicBezTo>
                <a:cubicBezTo>
                  <a:pt x="23203" y="5276"/>
                  <a:pt x="22128" y="5082"/>
                  <a:pt x="21615" y="5082"/>
                </a:cubicBezTo>
                <a:cubicBezTo>
                  <a:pt x="21501" y="5082"/>
                  <a:pt x="21417" y="5090"/>
                  <a:pt x="21376" y="5110"/>
                </a:cubicBezTo>
                <a:cubicBezTo>
                  <a:pt x="21134" y="5232"/>
                  <a:pt x="20357" y="5802"/>
                  <a:pt x="20249" y="5851"/>
                </a:cubicBezTo>
                <a:cubicBezTo>
                  <a:pt x="20244" y="5851"/>
                  <a:pt x="20244" y="5855"/>
                  <a:pt x="20240" y="5855"/>
                </a:cubicBezTo>
                <a:cubicBezTo>
                  <a:pt x="20139" y="5855"/>
                  <a:pt x="20115" y="5082"/>
                  <a:pt x="20115" y="5082"/>
                </a:cubicBezTo>
                <a:cubicBezTo>
                  <a:pt x="20115" y="5082"/>
                  <a:pt x="19040" y="4614"/>
                  <a:pt x="18773" y="4444"/>
                </a:cubicBezTo>
                <a:cubicBezTo>
                  <a:pt x="18506" y="4278"/>
                  <a:pt x="17511" y="4254"/>
                  <a:pt x="17244" y="4063"/>
                </a:cubicBezTo>
                <a:cubicBezTo>
                  <a:pt x="16974" y="3873"/>
                  <a:pt x="16597" y="3348"/>
                  <a:pt x="16383" y="3206"/>
                </a:cubicBezTo>
                <a:cubicBezTo>
                  <a:pt x="16168" y="3065"/>
                  <a:pt x="14746" y="2778"/>
                  <a:pt x="14559" y="2729"/>
                </a:cubicBezTo>
                <a:cubicBezTo>
                  <a:pt x="14369" y="2681"/>
                  <a:pt x="14184" y="2300"/>
                  <a:pt x="13941" y="2159"/>
                </a:cubicBezTo>
                <a:cubicBezTo>
                  <a:pt x="13699" y="2014"/>
                  <a:pt x="13165" y="1609"/>
                  <a:pt x="12975" y="1468"/>
                </a:cubicBezTo>
                <a:cubicBezTo>
                  <a:pt x="12817" y="1346"/>
                  <a:pt x="12182" y="1104"/>
                  <a:pt x="11777" y="1104"/>
                </a:cubicBezTo>
                <a:cubicBezTo>
                  <a:pt x="11701" y="1104"/>
                  <a:pt x="11637" y="1116"/>
                  <a:pt x="11579" y="1132"/>
                </a:cubicBezTo>
                <a:cubicBezTo>
                  <a:pt x="11527" y="1152"/>
                  <a:pt x="11458" y="1160"/>
                  <a:pt x="11385" y="1160"/>
                </a:cubicBezTo>
                <a:cubicBezTo>
                  <a:pt x="10993" y="1160"/>
                  <a:pt x="10399" y="922"/>
                  <a:pt x="10266" y="820"/>
                </a:cubicBezTo>
                <a:cubicBezTo>
                  <a:pt x="10104" y="704"/>
                  <a:pt x="9647" y="348"/>
                  <a:pt x="9405" y="251"/>
                </a:cubicBezTo>
                <a:cubicBezTo>
                  <a:pt x="9211" y="174"/>
                  <a:pt x="8980" y="64"/>
                  <a:pt x="8640" y="64"/>
                </a:cubicBezTo>
                <a:cubicBezTo>
                  <a:pt x="8564" y="64"/>
                  <a:pt x="8478" y="68"/>
                  <a:pt x="8386" y="85"/>
                </a:cubicBezTo>
                <a:cubicBezTo>
                  <a:pt x="8172" y="117"/>
                  <a:pt x="7815" y="129"/>
                  <a:pt x="7459" y="129"/>
                </a:cubicBezTo>
                <a:cubicBezTo>
                  <a:pt x="7007" y="129"/>
                  <a:pt x="6554" y="105"/>
                  <a:pt x="6372" y="64"/>
                </a:cubicBezTo>
                <a:cubicBezTo>
                  <a:pt x="6307" y="49"/>
                  <a:pt x="6222" y="44"/>
                  <a:pt x="6125" y="44"/>
                </a:cubicBezTo>
                <a:cubicBezTo>
                  <a:pt x="5737" y="44"/>
                  <a:pt x="5171" y="141"/>
                  <a:pt x="4977" y="178"/>
                </a:cubicBezTo>
                <a:cubicBezTo>
                  <a:pt x="4767" y="223"/>
                  <a:pt x="4378" y="461"/>
                  <a:pt x="4100" y="461"/>
                </a:cubicBezTo>
                <a:cubicBezTo>
                  <a:pt x="4059" y="461"/>
                  <a:pt x="4019" y="453"/>
                  <a:pt x="3986" y="441"/>
                </a:cubicBezTo>
                <a:cubicBezTo>
                  <a:pt x="3716" y="348"/>
                  <a:pt x="3368" y="299"/>
                  <a:pt x="3101" y="251"/>
                </a:cubicBezTo>
                <a:cubicBezTo>
                  <a:pt x="2883" y="214"/>
                  <a:pt x="2426"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11" name="Google Shape;33;p3"/>
          <p:cNvSpPr/>
          <p:nvPr/>
        </p:nvSpPr>
        <p:spPr>
          <a:xfrm rot="-3278870">
            <a:off x="7630221" y="4070612"/>
            <a:ext cx="2924071" cy="2921913"/>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34;p3"/>
          <p:cNvGrpSpPr/>
          <p:nvPr/>
        </p:nvGrpSpPr>
        <p:grpSpPr>
          <a:xfrm rot="-4093767">
            <a:off x="3669265" y="3428679"/>
            <a:ext cx="1555305" cy="3252595"/>
            <a:chOff x="148387" y="2519350"/>
            <a:chExt cx="1555266" cy="3252513"/>
          </a:xfrm>
        </p:grpSpPr>
        <p:pic>
          <p:nvPicPr>
            <p:cNvPr id="2097178" name="Google Shape;35;p3"/>
            <p:cNvPicPr preferRelativeResize="0">
              <a:picLocks/>
            </p:cNvPicPr>
            <p:nvPr/>
          </p:nvPicPr>
          <p:blipFill>
            <a:blip r:embed="rId4">
              <a:alphaModFix amt="29000"/>
            </a:blip>
            <a:stretch>
              <a:fillRect/>
            </a:stretch>
          </p:blipFill>
          <p:spPr>
            <a:xfrm>
              <a:off x="182203" y="2526114"/>
              <a:ext cx="1521449" cy="3245750"/>
            </a:xfrm>
            <a:prstGeom prst="rect">
              <a:avLst/>
            </a:prstGeom>
            <a:noFill/>
            <a:ln>
              <a:noFill/>
            </a:ln>
          </p:spPr>
        </p:pic>
        <p:pic>
          <p:nvPicPr>
            <p:cNvPr id="2097179" name="Google Shape;36;p3"/>
            <p:cNvPicPr preferRelativeResize="0">
              <a:picLocks/>
            </p:cNvPicPr>
            <p:nvPr/>
          </p:nvPicPr>
          <p:blipFill>
            <a:blip r:embed="rId5">
              <a:alphaModFix/>
            </a:blip>
            <a:stretch>
              <a:fillRect/>
            </a:stretch>
          </p:blipFill>
          <p:spPr>
            <a:xfrm>
              <a:off x="148387" y="2519350"/>
              <a:ext cx="1521449" cy="3245750"/>
            </a:xfrm>
            <a:prstGeom prst="rect">
              <a:avLst/>
            </a:prstGeom>
            <a:noFill/>
            <a:ln>
              <a:noFill/>
            </a:ln>
          </p:spPr>
        </p:pic>
      </p:grpSp>
      <p:grpSp>
        <p:nvGrpSpPr>
          <p:cNvPr id="78" name="Google Shape;37;p3"/>
          <p:cNvGrpSpPr/>
          <p:nvPr/>
        </p:nvGrpSpPr>
        <p:grpSpPr>
          <a:xfrm flipH="1">
            <a:off x="8147025" y="777638"/>
            <a:ext cx="689175" cy="1060275"/>
            <a:chOff x="7848875" y="190500"/>
            <a:chExt cx="689175" cy="1060275"/>
          </a:xfrm>
        </p:grpSpPr>
        <p:pic>
          <p:nvPicPr>
            <p:cNvPr id="2097180" name="Google Shape;38;p3"/>
            <p:cNvPicPr preferRelativeResize="0">
              <a:picLocks/>
            </p:cNvPicPr>
            <p:nvPr/>
          </p:nvPicPr>
          <p:blipFill rotWithShape="1">
            <a:blip r:embed="rId6">
              <a:alphaModFix amt="29000"/>
            </a:blip>
            <a:srcRect r="43310" b="35658"/>
            <a:stretch>
              <a:fillRect/>
            </a:stretch>
          </p:blipFill>
          <p:spPr>
            <a:xfrm>
              <a:off x="7880425" y="222075"/>
              <a:ext cx="657625" cy="1028700"/>
            </a:xfrm>
            <a:prstGeom prst="rect">
              <a:avLst/>
            </a:prstGeom>
            <a:noFill/>
            <a:ln>
              <a:noFill/>
            </a:ln>
          </p:spPr>
        </p:pic>
        <p:pic>
          <p:nvPicPr>
            <p:cNvPr id="2097181" name="Google Shape;39;p3"/>
            <p:cNvPicPr preferRelativeResize="0">
              <a:picLocks/>
            </p:cNvPicPr>
            <p:nvPr/>
          </p:nvPicPr>
          <p:blipFill rotWithShape="1">
            <a:blip r:embed="rId7">
              <a:alphaModFix/>
            </a:blip>
            <a:srcRect r="43310" b="35658"/>
            <a:stretch>
              <a:fillRect/>
            </a:stretch>
          </p:blipFill>
          <p:spPr>
            <a:xfrm>
              <a:off x="7848875" y="190500"/>
              <a:ext cx="657625" cy="1028700"/>
            </a:xfrm>
            <a:prstGeom prst="rect">
              <a:avLst/>
            </a:prstGeom>
            <a:noFill/>
            <a:ln>
              <a:noFill/>
            </a:ln>
          </p:spPr>
        </p:pic>
      </p:grpSp>
      <p:sp>
        <p:nvSpPr>
          <p:cNvPr id="1048612" name="Google Shape;40;p3"/>
          <p:cNvSpPr/>
          <p:nvPr/>
        </p:nvSpPr>
        <p:spPr>
          <a:xfrm rot="837459">
            <a:off x="7504079" y="-1498847"/>
            <a:ext cx="4825246" cy="2921913"/>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48613" name="Google Shape;41;p3"/>
          <p:cNvSpPr txBox="1">
            <a:spLocks noGrp="1"/>
          </p:cNvSpPr>
          <p:nvPr>
            <p:ph type="title"/>
          </p:nvPr>
        </p:nvSpPr>
        <p:spPr>
          <a:xfrm>
            <a:off x="2284650" y="2287489"/>
            <a:ext cx="45747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48614" name="Google Shape;42;p3"/>
          <p:cNvSpPr txBox="1">
            <a:spLocks noGrp="1"/>
          </p:cNvSpPr>
          <p:nvPr>
            <p:ph type="title" idx="2" hasCustomPrompt="1"/>
          </p:nvPr>
        </p:nvSpPr>
        <p:spPr>
          <a:xfrm>
            <a:off x="3937350" y="1257025"/>
            <a:ext cx="12693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48615" name="Google Shape;43;p3"/>
          <p:cNvSpPr txBox="1">
            <a:spLocks noGrp="1"/>
          </p:cNvSpPr>
          <p:nvPr>
            <p:ph type="subTitle" idx="1"/>
          </p:nvPr>
        </p:nvSpPr>
        <p:spPr>
          <a:xfrm>
            <a:off x="2284650" y="3088864"/>
            <a:ext cx="4574700" cy="40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700"/>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319"/>
        <p:cNvGrpSpPr/>
        <p:nvPr/>
      </p:nvGrpSpPr>
      <p:grpSpPr>
        <a:xfrm>
          <a:off x="0" y="0"/>
          <a:ext cx="0" cy="0"/>
          <a:chOff x="0" y="0"/>
          <a:chExt cx="0" cy="0"/>
        </a:xfrm>
      </p:grpSpPr>
      <p:pic>
        <p:nvPicPr>
          <p:cNvPr id="2097313" name="Google Shape;320;p21"/>
          <p:cNvPicPr preferRelativeResize="0">
            <a:picLocks/>
          </p:cNvPicPr>
          <p:nvPr/>
        </p:nvPicPr>
        <p:blipFill>
          <a:blip r:embed="rId2">
            <a:alphaModFix/>
          </a:blip>
          <a:stretch>
            <a:fillRect/>
          </a:stretch>
        </p:blipFill>
        <p:spPr>
          <a:xfrm rot="1166447">
            <a:off x="283216" y="4110001"/>
            <a:ext cx="3235387" cy="3245752"/>
          </a:xfrm>
          <a:prstGeom prst="rect">
            <a:avLst/>
          </a:prstGeom>
          <a:noFill/>
          <a:ln>
            <a:noFill/>
          </a:ln>
        </p:spPr>
      </p:pic>
      <p:pic>
        <p:nvPicPr>
          <p:cNvPr id="2097314" name="Google Shape;321;p21"/>
          <p:cNvPicPr preferRelativeResize="0">
            <a:picLocks/>
          </p:cNvPicPr>
          <p:nvPr/>
        </p:nvPicPr>
        <p:blipFill>
          <a:blip r:embed="rId3">
            <a:alphaModFix/>
          </a:blip>
          <a:stretch>
            <a:fillRect/>
          </a:stretch>
        </p:blipFill>
        <p:spPr>
          <a:xfrm rot="10478921">
            <a:off x="-1206460" y="3011147"/>
            <a:ext cx="4243858" cy="3432846"/>
          </a:xfrm>
          <a:prstGeom prst="rect">
            <a:avLst/>
          </a:prstGeom>
          <a:noFill/>
          <a:ln>
            <a:noFill/>
          </a:ln>
        </p:spPr>
      </p:pic>
      <p:grpSp>
        <p:nvGrpSpPr>
          <p:cNvPr id="171" name="Google Shape;322;p21"/>
          <p:cNvGrpSpPr/>
          <p:nvPr/>
        </p:nvGrpSpPr>
        <p:grpSpPr>
          <a:xfrm>
            <a:off x="8083257" y="3665709"/>
            <a:ext cx="1191613" cy="1630387"/>
            <a:chOff x="7848870" y="190509"/>
            <a:chExt cx="1191613" cy="1630387"/>
          </a:xfrm>
        </p:grpSpPr>
        <p:pic>
          <p:nvPicPr>
            <p:cNvPr id="2097315" name="Google Shape;323;p21"/>
            <p:cNvPicPr preferRelativeResize="0">
              <a:picLocks/>
            </p:cNvPicPr>
            <p:nvPr/>
          </p:nvPicPr>
          <p:blipFill>
            <a:blip r:embed="rId4">
              <a:alphaModFix amt="29000"/>
            </a:blip>
            <a:stretch>
              <a:fillRect/>
            </a:stretch>
          </p:blipFill>
          <p:spPr>
            <a:xfrm>
              <a:off x="7880425" y="222064"/>
              <a:ext cx="1160058" cy="1598832"/>
            </a:xfrm>
            <a:prstGeom prst="rect">
              <a:avLst/>
            </a:prstGeom>
            <a:noFill/>
            <a:ln>
              <a:noFill/>
            </a:ln>
          </p:spPr>
        </p:pic>
        <p:pic>
          <p:nvPicPr>
            <p:cNvPr id="2097316" name="Google Shape;324;p21"/>
            <p:cNvPicPr preferRelativeResize="0">
              <a:picLocks/>
            </p:cNvPicPr>
            <p:nvPr/>
          </p:nvPicPr>
          <p:blipFill>
            <a:blip r:embed="rId5">
              <a:alphaModFix/>
            </a:blip>
            <a:stretch>
              <a:fillRect/>
            </a:stretch>
          </p:blipFill>
          <p:spPr>
            <a:xfrm>
              <a:off x="7848870" y="190509"/>
              <a:ext cx="1160058" cy="1598832"/>
            </a:xfrm>
            <a:prstGeom prst="rect">
              <a:avLst/>
            </a:prstGeom>
            <a:noFill/>
            <a:ln>
              <a:noFill/>
            </a:ln>
          </p:spPr>
        </p:pic>
      </p:grpSp>
      <p:pic>
        <p:nvPicPr>
          <p:cNvPr id="2097317" name="Google Shape;325;p21"/>
          <p:cNvPicPr preferRelativeResize="0">
            <a:picLocks/>
          </p:cNvPicPr>
          <p:nvPr/>
        </p:nvPicPr>
        <p:blipFill>
          <a:blip r:embed="rId2">
            <a:alphaModFix/>
          </a:blip>
          <a:stretch>
            <a:fillRect/>
          </a:stretch>
        </p:blipFill>
        <p:spPr>
          <a:xfrm rot="-8208681">
            <a:off x="6908974" y="-1533668"/>
            <a:ext cx="3235386" cy="3245750"/>
          </a:xfrm>
          <a:prstGeom prst="rect">
            <a:avLst/>
          </a:prstGeom>
          <a:noFill/>
          <a:ln>
            <a:noFill/>
          </a:ln>
        </p:spPr>
      </p:pic>
      <p:pic>
        <p:nvPicPr>
          <p:cNvPr id="2097318" name="Google Shape;326;p21"/>
          <p:cNvPicPr preferRelativeResize="0">
            <a:picLocks/>
          </p:cNvPicPr>
          <p:nvPr/>
        </p:nvPicPr>
        <p:blipFill>
          <a:blip r:embed="rId3">
            <a:alphaModFix/>
          </a:blip>
          <a:stretch>
            <a:fillRect/>
          </a:stretch>
        </p:blipFill>
        <p:spPr>
          <a:xfrm rot="-341174">
            <a:off x="6379671" y="-854601"/>
            <a:ext cx="4012570" cy="3245751"/>
          </a:xfrm>
          <a:prstGeom prst="rect">
            <a:avLst/>
          </a:prstGeom>
          <a:noFill/>
          <a:ln>
            <a:noFill/>
          </a:ln>
        </p:spPr>
      </p:pic>
      <p:sp>
        <p:nvSpPr>
          <p:cNvPr id="1048793" name="Google Shape;327;p21"/>
          <p:cNvSpPr/>
          <p:nvPr/>
        </p:nvSpPr>
        <p:spPr>
          <a:xfrm rot="2634116">
            <a:off x="7880648" y="-2061781"/>
            <a:ext cx="3833056" cy="3464727"/>
          </a:xfrm>
          <a:custGeom>
            <a:avLst/>
            <a:gdLst/>
            <a:ahLst/>
            <a:cxnLst/>
            <a:rect l="l" t="t" r="r" b="b"/>
            <a:pathLst>
              <a:path w="47112" h="62435" extrusionOk="0">
                <a:moveTo>
                  <a:pt x="2143" y="0"/>
                </a:moveTo>
                <a:cubicBezTo>
                  <a:pt x="2074" y="0"/>
                  <a:pt x="2014" y="12"/>
                  <a:pt x="1973" y="44"/>
                </a:cubicBezTo>
                <a:cubicBezTo>
                  <a:pt x="1758" y="202"/>
                  <a:pt x="0" y="1059"/>
                  <a:pt x="0" y="1059"/>
                </a:cubicBezTo>
                <a:lnTo>
                  <a:pt x="0" y="1727"/>
                </a:lnTo>
                <a:lnTo>
                  <a:pt x="0" y="53531"/>
                </a:lnTo>
                <a:lnTo>
                  <a:pt x="0" y="54324"/>
                </a:lnTo>
                <a:cubicBezTo>
                  <a:pt x="0" y="54324"/>
                  <a:pt x="2535" y="54874"/>
                  <a:pt x="2964" y="55039"/>
                </a:cubicBezTo>
                <a:cubicBezTo>
                  <a:pt x="3089" y="55088"/>
                  <a:pt x="3243" y="55104"/>
                  <a:pt x="3396" y="55104"/>
                </a:cubicBezTo>
                <a:cubicBezTo>
                  <a:pt x="3562" y="55104"/>
                  <a:pt x="3728" y="55084"/>
                  <a:pt x="3878" y="55069"/>
                </a:cubicBezTo>
                <a:cubicBezTo>
                  <a:pt x="4027" y="55048"/>
                  <a:pt x="4156" y="55032"/>
                  <a:pt x="4238" y="55032"/>
                </a:cubicBezTo>
                <a:cubicBezTo>
                  <a:pt x="4266" y="55032"/>
                  <a:pt x="4290" y="55036"/>
                  <a:pt x="4306" y="55039"/>
                </a:cubicBezTo>
                <a:cubicBezTo>
                  <a:pt x="4468" y="55088"/>
                  <a:pt x="4710" y="55230"/>
                  <a:pt x="5005" y="55371"/>
                </a:cubicBezTo>
                <a:cubicBezTo>
                  <a:pt x="5300" y="55517"/>
                  <a:pt x="5891" y="55707"/>
                  <a:pt x="6295" y="55707"/>
                </a:cubicBezTo>
                <a:cubicBezTo>
                  <a:pt x="6696" y="55707"/>
                  <a:pt x="7286" y="55756"/>
                  <a:pt x="7528" y="55824"/>
                </a:cubicBezTo>
                <a:cubicBezTo>
                  <a:pt x="7771" y="55897"/>
                  <a:pt x="8895" y="56087"/>
                  <a:pt x="9219" y="56184"/>
                </a:cubicBezTo>
                <a:cubicBezTo>
                  <a:pt x="9542" y="56277"/>
                  <a:pt x="9809" y="56706"/>
                  <a:pt x="9995" y="56920"/>
                </a:cubicBezTo>
                <a:cubicBezTo>
                  <a:pt x="10185" y="57134"/>
                  <a:pt x="10508" y="57567"/>
                  <a:pt x="10885" y="57805"/>
                </a:cubicBezTo>
                <a:cubicBezTo>
                  <a:pt x="11256" y="58040"/>
                  <a:pt x="11475" y="58473"/>
                  <a:pt x="11742" y="58517"/>
                </a:cubicBezTo>
                <a:cubicBezTo>
                  <a:pt x="12008" y="58566"/>
                  <a:pt x="13432" y="58732"/>
                  <a:pt x="13512" y="58780"/>
                </a:cubicBezTo>
                <a:cubicBezTo>
                  <a:pt x="13520" y="58784"/>
                  <a:pt x="13529" y="58784"/>
                  <a:pt x="13548" y="58784"/>
                </a:cubicBezTo>
                <a:cubicBezTo>
                  <a:pt x="13742" y="58784"/>
                  <a:pt x="14612" y="58541"/>
                  <a:pt x="14612" y="58541"/>
                </a:cubicBezTo>
                <a:cubicBezTo>
                  <a:pt x="14612" y="58541"/>
                  <a:pt x="15659" y="57805"/>
                  <a:pt x="15793" y="57756"/>
                </a:cubicBezTo>
                <a:cubicBezTo>
                  <a:pt x="15914" y="57713"/>
                  <a:pt x="16403" y="57361"/>
                  <a:pt x="16718" y="57361"/>
                </a:cubicBezTo>
                <a:cubicBezTo>
                  <a:pt x="16751" y="57361"/>
                  <a:pt x="16784" y="57364"/>
                  <a:pt x="16812" y="57373"/>
                </a:cubicBezTo>
                <a:cubicBezTo>
                  <a:pt x="17107" y="57470"/>
                  <a:pt x="17939" y="57756"/>
                  <a:pt x="18073" y="57805"/>
                </a:cubicBezTo>
                <a:lnTo>
                  <a:pt x="18094" y="57805"/>
                </a:lnTo>
                <a:cubicBezTo>
                  <a:pt x="18247" y="57805"/>
                  <a:pt x="18648" y="57349"/>
                  <a:pt x="18853" y="57280"/>
                </a:cubicBezTo>
                <a:cubicBezTo>
                  <a:pt x="18874" y="57271"/>
                  <a:pt x="18902" y="57271"/>
                  <a:pt x="18946" y="57271"/>
                </a:cubicBezTo>
                <a:cubicBezTo>
                  <a:pt x="19367" y="57271"/>
                  <a:pt x="20822" y="57575"/>
                  <a:pt x="20947" y="57659"/>
                </a:cubicBezTo>
                <a:cubicBezTo>
                  <a:pt x="21081" y="57756"/>
                  <a:pt x="22448" y="58279"/>
                  <a:pt x="22772" y="58351"/>
                </a:cubicBezTo>
                <a:cubicBezTo>
                  <a:pt x="23095" y="58424"/>
                  <a:pt x="23709" y="58473"/>
                  <a:pt x="23899" y="58687"/>
                </a:cubicBezTo>
                <a:cubicBezTo>
                  <a:pt x="24085" y="58901"/>
                  <a:pt x="24380" y="59831"/>
                  <a:pt x="24651" y="60066"/>
                </a:cubicBezTo>
                <a:cubicBezTo>
                  <a:pt x="24918" y="60304"/>
                  <a:pt x="25590" y="61331"/>
                  <a:pt x="25937" y="61473"/>
                </a:cubicBezTo>
                <a:cubicBezTo>
                  <a:pt x="26284" y="61618"/>
                  <a:pt x="27198" y="61759"/>
                  <a:pt x="27413" y="61808"/>
                </a:cubicBezTo>
                <a:cubicBezTo>
                  <a:pt x="27429" y="61813"/>
                  <a:pt x="27445" y="61813"/>
                  <a:pt x="27461" y="61813"/>
                </a:cubicBezTo>
                <a:cubicBezTo>
                  <a:pt x="27583" y="61813"/>
                  <a:pt x="27781" y="61744"/>
                  <a:pt x="27982" y="61679"/>
                </a:cubicBezTo>
                <a:cubicBezTo>
                  <a:pt x="28185" y="61610"/>
                  <a:pt x="28391" y="61546"/>
                  <a:pt x="28537" y="61546"/>
                </a:cubicBezTo>
                <a:lnTo>
                  <a:pt x="28570" y="61546"/>
                </a:lnTo>
                <a:cubicBezTo>
                  <a:pt x="28865" y="61570"/>
                  <a:pt x="29079" y="61949"/>
                  <a:pt x="29264" y="61974"/>
                </a:cubicBezTo>
                <a:cubicBezTo>
                  <a:pt x="29455" y="61998"/>
                  <a:pt x="30098" y="62354"/>
                  <a:pt x="30283" y="62427"/>
                </a:cubicBezTo>
                <a:cubicBezTo>
                  <a:pt x="30300" y="62431"/>
                  <a:pt x="30328" y="62435"/>
                  <a:pt x="30365" y="62435"/>
                </a:cubicBezTo>
                <a:cubicBezTo>
                  <a:pt x="30748" y="62435"/>
                  <a:pt x="32168" y="62111"/>
                  <a:pt x="32487" y="62046"/>
                </a:cubicBezTo>
                <a:cubicBezTo>
                  <a:pt x="32834" y="61974"/>
                  <a:pt x="33586" y="61711"/>
                  <a:pt x="33853" y="61594"/>
                </a:cubicBezTo>
                <a:cubicBezTo>
                  <a:pt x="34125" y="61473"/>
                  <a:pt x="34392" y="61307"/>
                  <a:pt x="34553" y="61222"/>
                </a:cubicBezTo>
                <a:cubicBezTo>
                  <a:pt x="34715" y="61141"/>
                  <a:pt x="36029" y="60542"/>
                  <a:pt x="36215" y="60352"/>
                </a:cubicBezTo>
                <a:cubicBezTo>
                  <a:pt x="36393" y="60175"/>
                  <a:pt x="37460" y="59872"/>
                  <a:pt x="37662" y="59872"/>
                </a:cubicBezTo>
                <a:cubicBezTo>
                  <a:pt x="37678" y="59872"/>
                  <a:pt x="37686" y="59876"/>
                  <a:pt x="37691" y="59876"/>
                </a:cubicBezTo>
                <a:cubicBezTo>
                  <a:pt x="37771" y="59924"/>
                  <a:pt x="38176" y="60211"/>
                  <a:pt x="38361" y="60236"/>
                </a:cubicBezTo>
                <a:cubicBezTo>
                  <a:pt x="38544" y="60255"/>
                  <a:pt x="39360" y="60498"/>
                  <a:pt x="39550" y="60498"/>
                </a:cubicBezTo>
                <a:lnTo>
                  <a:pt x="39571" y="60498"/>
                </a:lnTo>
                <a:cubicBezTo>
                  <a:pt x="39704" y="60473"/>
                  <a:pt x="40485" y="59734"/>
                  <a:pt x="40485" y="59734"/>
                </a:cubicBezTo>
                <a:cubicBezTo>
                  <a:pt x="40485" y="59734"/>
                  <a:pt x="41451" y="60304"/>
                  <a:pt x="41665" y="60304"/>
                </a:cubicBezTo>
                <a:cubicBezTo>
                  <a:pt x="41864" y="60304"/>
                  <a:pt x="42377" y="60648"/>
                  <a:pt x="42688" y="60648"/>
                </a:cubicBezTo>
                <a:cubicBezTo>
                  <a:pt x="42716" y="60648"/>
                  <a:pt x="42741" y="60643"/>
                  <a:pt x="42765" y="60639"/>
                </a:cubicBezTo>
                <a:cubicBezTo>
                  <a:pt x="43060" y="60567"/>
                  <a:pt x="43784" y="60260"/>
                  <a:pt x="43998" y="60260"/>
                </a:cubicBezTo>
                <a:cubicBezTo>
                  <a:pt x="44212" y="60260"/>
                  <a:pt x="44588" y="60352"/>
                  <a:pt x="44831" y="60518"/>
                </a:cubicBezTo>
                <a:cubicBezTo>
                  <a:pt x="45073" y="60688"/>
                  <a:pt x="46654" y="61020"/>
                  <a:pt x="46654" y="61020"/>
                </a:cubicBezTo>
                <a:lnTo>
                  <a:pt x="47111" y="60498"/>
                </a:lnTo>
                <a:lnTo>
                  <a:pt x="47111" y="59742"/>
                </a:lnTo>
                <a:lnTo>
                  <a:pt x="47111" y="9081"/>
                </a:lnTo>
                <a:lnTo>
                  <a:pt x="47111" y="8115"/>
                </a:lnTo>
                <a:cubicBezTo>
                  <a:pt x="47111" y="8115"/>
                  <a:pt x="45764" y="8309"/>
                  <a:pt x="45417" y="8309"/>
                </a:cubicBezTo>
                <a:cubicBezTo>
                  <a:pt x="45397" y="8309"/>
                  <a:pt x="45381" y="8309"/>
                  <a:pt x="45368" y="8305"/>
                </a:cubicBezTo>
                <a:lnTo>
                  <a:pt x="45348" y="8305"/>
                </a:lnTo>
                <a:cubicBezTo>
                  <a:pt x="45094" y="8305"/>
                  <a:pt x="44508" y="8738"/>
                  <a:pt x="44374" y="8782"/>
                </a:cubicBezTo>
                <a:cubicBezTo>
                  <a:pt x="44245" y="8826"/>
                  <a:pt x="43674" y="9331"/>
                  <a:pt x="43484" y="9331"/>
                </a:cubicBezTo>
                <a:lnTo>
                  <a:pt x="43465" y="9331"/>
                </a:lnTo>
                <a:cubicBezTo>
                  <a:pt x="43319" y="9287"/>
                  <a:pt x="42793" y="9057"/>
                  <a:pt x="42453" y="9057"/>
                </a:cubicBezTo>
                <a:cubicBezTo>
                  <a:pt x="42409" y="9057"/>
                  <a:pt x="42373" y="9061"/>
                  <a:pt x="42336" y="9068"/>
                </a:cubicBezTo>
                <a:cubicBezTo>
                  <a:pt x="42013" y="9141"/>
                  <a:pt x="41475" y="9785"/>
                  <a:pt x="41317" y="9785"/>
                </a:cubicBezTo>
                <a:cubicBezTo>
                  <a:pt x="41155" y="9785"/>
                  <a:pt x="39975" y="10807"/>
                  <a:pt x="39837" y="10880"/>
                </a:cubicBezTo>
                <a:cubicBezTo>
                  <a:pt x="39708" y="10949"/>
                  <a:pt x="39175" y="11309"/>
                  <a:pt x="39045" y="11309"/>
                </a:cubicBezTo>
                <a:lnTo>
                  <a:pt x="39033" y="11309"/>
                </a:lnTo>
                <a:cubicBezTo>
                  <a:pt x="38928" y="11285"/>
                  <a:pt x="38147" y="10735"/>
                  <a:pt x="38014" y="10690"/>
                </a:cubicBezTo>
                <a:cubicBezTo>
                  <a:pt x="37880" y="10641"/>
                  <a:pt x="37476" y="10213"/>
                  <a:pt x="37210" y="10213"/>
                </a:cubicBezTo>
                <a:cubicBezTo>
                  <a:pt x="37007" y="10213"/>
                  <a:pt x="36490" y="10253"/>
                  <a:pt x="36154" y="10253"/>
                </a:cubicBezTo>
                <a:cubicBezTo>
                  <a:pt x="36041" y="10253"/>
                  <a:pt x="35948" y="10249"/>
                  <a:pt x="35896" y="10238"/>
                </a:cubicBezTo>
                <a:cubicBezTo>
                  <a:pt x="35681" y="10189"/>
                  <a:pt x="35034" y="9570"/>
                  <a:pt x="34877" y="9473"/>
                </a:cubicBezTo>
                <a:cubicBezTo>
                  <a:pt x="34715" y="9376"/>
                  <a:pt x="34205" y="8709"/>
                  <a:pt x="33963" y="8616"/>
                </a:cubicBezTo>
                <a:cubicBezTo>
                  <a:pt x="33741" y="8527"/>
                  <a:pt x="33470" y="8277"/>
                  <a:pt x="33259" y="8277"/>
                </a:cubicBezTo>
                <a:cubicBezTo>
                  <a:pt x="33243" y="8277"/>
                  <a:pt x="33227" y="8277"/>
                  <a:pt x="33211" y="8281"/>
                </a:cubicBezTo>
                <a:cubicBezTo>
                  <a:pt x="32996" y="8329"/>
                  <a:pt x="31869" y="8495"/>
                  <a:pt x="31682" y="8495"/>
                </a:cubicBezTo>
                <a:cubicBezTo>
                  <a:pt x="31505" y="8495"/>
                  <a:pt x="30680" y="9029"/>
                  <a:pt x="30408" y="9029"/>
                </a:cubicBezTo>
                <a:cubicBezTo>
                  <a:pt x="30393" y="9029"/>
                  <a:pt x="30376" y="9025"/>
                  <a:pt x="30365" y="9020"/>
                </a:cubicBezTo>
                <a:cubicBezTo>
                  <a:pt x="30332" y="9008"/>
                  <a:pt x="30279" y="9004"/>
                  <a:pt x="30223" y="9004"/>
                </a:cubicBezTo>
                <a:cubicBezTo>
                  <a:pt x="30122" y="9004"/>
                  <a:pt x="29988" y="9020"/>
                  <a:pt x="29850" y="9033"/>
                </a:cubicBezTo>
                <a:cubicBezTo>
                  <a:pt x="29714" y="9049"/>
                  <a:pt x="29572" y="9061"/>
                  <a:pt x="29443" y="9061"/>
                </a:cubicBezTo>
                <a:cubicBezTo>
                  <a:pt x="29329" y="9061"/>
                  <a:pt x="29232" y="9049"/>
                  <a:pt x="29160" y="9020"/>
                </a:cubicBezTo>
                <a:cubicBezTo>
                  <a:pt x="28865" y="8903"/>
                  <a:pt x="28245" y="8475"/>
                  <a:pt x="27922" y="8329"/>
                </a:cubicBezTo>
                <a:cubicBezTo>
                  <a:pt x="27603" y="8187"/>
                  <a:pt x="27012" y="8066"/>
                  <a:pt x="26903" y="7900"/>
                </a:cubicBezTo>
                <a:cubicBezTo>
                  <a:pt x="26799" y="7734"/>
                  <a:pt x="26313" y="7399"/>
                  <a:pt x="26313" y="7136"/>
                </a:cubicBezTo>
                <a:cubicBezTo>
                  <a:pt x="26313" y="6877"/>
                  <a:pt x="25375" y="6614"/>
                  <a:pt x="25241" y="6517"/>
                </a:cubicBezTo>
                <a:cubicBezTo>
                  <a:pt x="25104" y="6424"/>
                  <a:pt x="24543" y="6211"/>
                  <a:pt x="24437" y="6114"/>
                </a:cubicBezTo>
                <a:cubicBezTo>
                  <a:pt x="24328" y="6017"/>
                  <a:pt x="23495" y="5495"/>
                  <a:pt x="23333" y="5373"/>
                </a:cubicBezTo>
                <a:cubicBezTo>
                  <a:pt x="23203" y="5276"/>
                  <a:pt x="22128" y="5082"/>
                  <a:pt x="21615" y="5082"/>
                </a:cubicBezTo>
                <a:cubicBezTo>
                  <a:pt x="21501" y="5082"/>
                  <a:pt x="21417" y="5090"/>
                  <a:pt x="21376" y="5110"/>
                </a:cubicBezTo>
                <a:cubicBezTo>
                  <a:pt x="21134" y="5232"/>
                  <a:pt x="20357" y="5802"/>
                  <a:pt x="20249" y="5851"/>
                </a:cubicBezTo>
                <a:cubicBezTo>
                  <a:pt x="20244" y="5851"/>
                  <a:pt x="20244" y="5855"/>
                  <a:pt x="20240" y="5855"/>
                </a:cubicBezTo>
                <a:cubicBezTo>
                  <a:pt x="20139" y="5855"/>
                  <a:pt x="20115" y="5082"/>
                  <a:pt x="20115" y="5082"/>
                </a:cubicBezTo>
                <a:cubicBezTo>
                  <a:pt x="20115" y="5082"/>
                  <a:pt x="19040" y="4614"/>
                  <a:pt x="18773" y="4444"/>
                </a:cubicBezTo>
                <a:cubicBezTo>
                  <a:pt x="18506" y="4278"/>
                  <a:pt x="17511" y="4254"/>
                  <a:pt x="17244" y="4063"/>
                </a:cubicBezTo>
                <a:cubicBezTo>
                  <a:pt x="16974" y="3873"/>
                  <a:pt x="16597" y="3348"/>
                  <a:pt x="16383" y="3206"/>
                </a:cubicBezTo>
                <a:cubicBezTo>
                  <a:pt x="16168" y="3065"/>
                  <a:pt x="14746" y="2778"/>
                  <a:pt x="14559" y="2729"/>
                </a:cubicBezTo>
                <a:cubicBezTo>
                  <a:pt x="14369" y="2681"/>
                  <a:pt x="14184" y="2300"/>
                  <a:pt x="13941" y="2159"/>
                </a:cubicBezTo>
                <a:cubicBezTo>
                  <a:pt x="13699" y="2014"/>
                  <a:pt x="13165" y="1609"/>
                  <a:pt x="12975" y="1468"/>
                </a:cubicBezTo>
                <a:cubicBezTo>
                  <a:pt x="12817" y="1346"/>
                  <a:pt x="12182" y="1104"/>
                  <a:pt x="11777" y="1104"/>
                </a:cubicBezTo>
                <a:cubicBezTo>
                  <a:pt x="11701" y="1104"/>
                  <a:pt x="11637" y="1116"/>
                  <a:pt x="11579" y="1132"/>
                </a:cubicBezTo>
                <a:cubicBezTo>
                  <a:pt x="11527" y="1152"/>
                  <a:pt x="11458" y="1160"/>
                  <a:pt x="11385" y="1160"/>
                </a:cubicBezTo>
                <a:cubicBezTo>
                  <a:pt x="10993" y="1160"/>
                  <a:pt x="10399" y="922"/>
                  <a:pt x="10266" y="820"/>
                </a:cubicBezTo>
                <a:cubicBezTo>
                  <a:pt x="10104" y="704"/>
                  <a:pt x="9647" y="348"/>
                  <a:pt x="9405" y="251"/>
                </a:cubicBezTo>
                <a:cubicBezTo>
                  <a:pt x="9211" y="174"/>
                  <a:pt x="8980" y="64"/>
                  <a:pt x="8640" y="64"/>
                </a:cubicBezTo>
                <a:cubicBezTo>
                  <a:pt x="8564" y="64"/>
                  <a:pt x="8478" y="68"/>
                  <a:pt x="8386" y="85"/>
                </a:cubicBezTo>
                <a:cubicBezTo>
                  <a:pt x="8172" y="117"/>
                  <a:pt x="7815" y="129"/>
                  <a:pt x="7459" y="129"/>
                </a:cubicBezTo>
                <a:cubicBezTo>
                  <a:pt x="7007" y="129"/>
                  <a:pt x="6554" y="105"/>
                  <a:pt x="6372" y="64"/>
                </a:cubicBezTo>
                <a:cubicBezTo>
                  <a:pt x="6307" y="49"/>
                  <a:pt x="6222" y="44"/>
                  <a:pt x="6125" y="44"/>
                </a:cubicBezTo>
                <a:cubicBezTo>
                  <a:pt x="5737" y="44"/>
                  <a:pt x="5171" y="141"/>
                  <a:pt x="4977" y="178"/>
                </a:cubicBezTo>
                <a:cubicBezTo>
                  <a:pt x="4767" y="223"/>
                  <a:pt x="4378" y="461"/>
                  <a:pt x="4100" y="461"/>
                </a:cubicBezTo>
                <a:cubicBezTo>
                  <a:pt x="4059" y="461"/>
                  <a:pt x="4019" y="453"/>
                  <a:pt x="3986" y="441"/>
                </a:cubicBezTo>
                <a:cubicBezTo>
                  <a:pt x="3716" y="348"/>
                  <a:pt x="3368" y="299"/>
                  <a:pt x="3101" y="251"/>
                </a:cubicBezTo>
                <a:cubicBezTo>
                  <a:pt x="2883" y="214"/>
                  <a:pt x="2426"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94" name="Google Shape;328;p21"/>
          <p:cNvSpPr/>
          <p:nvPr/>
        </p:nvSpPr>
        <p:spPr>
          <a:xfrm rot="-7532646">
            <a:off x="-2471293" y="4499600"/>
            <a:ext cx="4905776" cy="2921749"/>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329;p21"/>
          <p:cNvGrpSpPr/>
          <p:nvPr/>
        </p:nvGrpSpPr>
        <p:grpSpPr>
          <a:xfrm flipH="1">
            <a:off x="126075" y="238138"/>
            <a:ext cx="689175" cy="1060275"/>
            <a:chOff x="7848875" y="190500"/>
            <a:chExt cx="689175" cy="1060275"/>
          </a:xfrm>
        </p:grpSpPr>
        <p:pic>
          <p:nvPicPr>
            <p:cNvPr id="2097319" name="Google Shape;330;p21"/>
            <p:cNvPicPr preferRelativeResize="0">
              <a:picLocks/>
            </p:cNvPicPr>
            <p:nvPr/>
          </p:nvPicPr>
          <p:blipFill rotWithShape="1">
            <a:blip r:embed="rId4">
              <a:alphaModFix amt="29000"/>
            </a:blip>
            <a:srcRect r="43310" b="35658"/>
            <a:stretch>
              <a:fillRect/>
            </a:stretch>
          </p:blipFill>
          <p:spPr>
            <a:xfrm>
              <a:off x="7880425" y="222075"/>
              <a:ext cx="657625" cy="1028700"/>
            </a:xfrm>
            <a:prstGeom prst="rect">
              <a:avLst/>
            </a:prstGeom>
            <a:noFill/>
            <a:ln>
              <a:noFill/>
            </a:ln>
          </p:spPr>
        </p:pic>
        <p:pic>
          <p:nvPicPr>
            <p:cNvPr id="2097320" name="Google Shape;331;p21"/>
            <p:cNvPicPr preferRelativeResize="0">
              <a:picLocks/>
            </p:cNvPicPr>
            <p:nvPr/>
          </p:nvPicPr>
          <p:blipFill rotWithShape="1">
            <a:blip r:embed="rId5">
              <a:alphaModFix/>
            </a:blip>
            <a:srcRect r="43310" b="35658"/>
            <a:stretch>
              <a:fillRect/>
            </a:stretch>
          </p:blipFill>
          <p:spPr>
            <a:xfrm>
              <a:off x="7848875" y="190500"/>
              <a:ext cx="657625" cy="1028700"/>
            </a:xfrm>
            <a:prstGeom prst="rect">
              <a:avLst/>
            </a:prstGeom>
            <a:noFill/>
            <a:ln>
              <a:noFill/>
            </a:ln>
          </p:spPr>
        </p:pic>
      </p:grpSp>
      <p:sp>
        <p:nvSpPr>
          <p:cNvPr id="1048795" name="Google Shape;332;p21"/>
          <p:cNvSpPr txBox="1">
            <a:spLocks noGrp="1"/>
          </p:cNvSpPr>
          <p:nvPr>
            <p:ph type="title"/>
          </p:nvPr>
        </p:nvSpPr>
        <p:spPr>
          <a:xfrm>
            <a:off x="720000" y="537375"/>
            <a:ext cx="7704000" cy="44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333"/>
        <p:cNvGrpSpPr/>
        <p:nvPr/>
      </p:nvGrpSpPr>
      <p:grpSpPr>
        <a:xfrm>
          <a:off x="0" y="0"/>
          <a:ext cx="0" cy="0"/>
          <a:chOff x="0" y="0"/>
          <a:chExt cx="0" cy="0"/>
        </a:xfrm>
      </p:grpSpPr>
      <p:pic>
        <p:nvPicPr>
          <p:cNvPr id="2097355" name="Google Shape;334;p22"/>
          <p:cNvPicPr preferRelativeResize="0">
            <a:picLocks/>
          </p:cNvPicPr>
          <p:nvPr/>
        </p:nvPicPr>
        <p:blipFill>
          <a:blip r:embed="rId2">
            <a:alphaModFix/>
          </a:blip>
          <a:stretch>
            <a:fillRect/>
          </a:stretch>
        </p:blipFill>
        <p:spPr>
          <a:xfrm rot="6339207">
            <a:off x="-1095946" y="3586642"/>
            <a:ext cx="3235383" cy="3245751"/>
          </a:xfrm>
          <a:prstGeom prst="rect">
            <a:avLst/>
          </a:prstGeom>
          <a:noFill/>
          <a:ln>
            <a:noFill/>
          </a:ln>
        </p:spPr>
      </p:pic>
      <p:pic>
        <p:nvPicPr>
          <p:cNvPr id="2097356" name="Google Shape;335;p22"/>
          <p:cNvPicPr preferRelativeResize="0">
            <a:picLocks/>
          </p:cNvPicPr>
          <p:nvPr/>
        </p:nvPicPr>
        <p:blipFill>
          <a:blip r:embed="rId2">
            <a:alphaModFix/>
          </a:blip>
          <a:stretch>
            <a:fillRect/>
          </a:stretch>
        </p:blipFill>
        <p:spPr>
          <a:xfrm rot="-2798866">
            <a:off x="7341291" y="3382743"/>
            <a:ext cx="3235388" cy="3245750"/>
          </a:xfrm>
          <a:prstGeom prst="rect">
            <a:avLst/>
          </a:prstGeom>
          <a:noFill/>
          <a:ln>
            <a:noFill/>
          </a:ln>
        </p:spPr>
      </p:pic>
      <p:pic>
        <p:nvPicPr>
          <p:cNvPr id="2097357" name="Google Shape;336;p22"/>
          <p:cNvPicPr preferRelativeResize="0">
            <a:picLocks/>
          </p:cNvPicPr>
          <p:nvPr/>
        </p:nvPicPr>
        <p:blipFill>
          <a:blip r:embed="rId3">
            <a:alphaModFix/>
          </a:blip>
          <a:stretch>
            <a:fillRect/>
          </a:stretch>
        </p:blipFill>
        <p:spPr>
          <a:xfrm rot="4515714">
            <a:off x="5897673" y="3223132"/>
            <a:ext cx="4243859" cy="3432849"/>
          </a:xfrm>
          <a:prstGeom prst="rect">
            <a:avLst/>
          </a:prstGeom>
          <a:noFill/>
          <a:ln>
            <a:noFill/>
          </a:ln>
        </p:spPr>
      </p:pic>
      <p:grpSp>
        <p:nvGrpSpPr>
          <p:cNvPr id="187" name="Google Shape;337;p22"/>
          <p:cNvGrpSpPr/>
          <p:nvPr/>
        </p:nvGrpSpPr>
        <p:grpSpPr>
          <a:xfrm>
            <a:off x="-111755" y="3328246"/>
            <a:ext cx="1191613" cy="1630387"/>
            <a:chOff x="7848870" y="190509"/>
            <a:chExt cx="1191613" cy="1630387"/>
          </a:xfrm>
        </p:grpSpPr>
        <p:pic>
          <p:nvPicPr>
            <p:cNvPr id="2097358" name="Google Shape;338;p22"/>
            <p:cNvPicPr preferRelativeResize="0">
              <a:picLocks/>
            </p:cNvPicPr>
            <p:nvPr/>
          </p:nvPicPr>
          <p:blipFill>
            <a:blip r:embed="rId4">
              <a:alphaModFix amt="29000"/>
            </a:blip>
            <a:stretch>
              <a:fillRect/>
            </a:stretch>
          </p:blipFill>
          <p:spPr>
            <a:xfrm>
              <a:off x="7880425" y="222064"/>
              <a:ext cx="1160058" cy="1598832"/>
            </a:xfrm>
            <a:prstGeom prst="rect">
              <a:avLst/>
            </a:prstGeom>
            <a:noFill/>
            <a:ln>
              <a:noFill/>
            </a:ln>
          </p:spPr>
        </p:pic>
        <p:pic>
          <p:nvPicPr>
            <p:cNvPr id="2097359" name="Google Shape;339;p22"/>
            <p:cNvPicPr preferRelativeResize="0">
              <a:picLocks/>
            </p:cNvPicPr>
            <p:nvPr/>
          </p:nvPicPr>
          <p:blipFill>
            <a:blip r:embed="rId5">
              <a:alphaModFix/>
            </a:blip>
            <a:stretch>
              <a:fillRect/>
            </a:stretch>
          </p:blipFill>
          <p:spPr>
            <a:xfrm>
              <a:off x="7848870" y="190509"/>
              <a:ext cx="1160058" cy="1598832"/>
            </a:xfrm>
            <a:prstGeom prst="rect">
              <a:avLst/>
            </a:prstGeom>
            <a:noFill/>
            <a:ln>
              <a:noFill/>
            </a:ln>
          </p:spPr>
        </p:pic>
      </p:grpSp>
      <p:pic>
        <p:nvPicPr>
          <p:cNvPr id="2097360" name="Google Shape;340;p22"/>
          <p:cNvPicPr preferRelativeResize="0">
            <a:picLocks/>
          </p:cNvPicPr>
          <p:nvPr/>
        </p:nvPicPr>
        <p:blipFill>
          <a:blip r:embed="rId3">
            <a:alphaModFix/>
          </a:blip>
          <a:stretch>
            <a:fillRect/>
          </a:stretch>
        </p:blipFill>
        <p:spPr>
          <a:xfrm rot="-6466902">
            <a:off x="-1776071" y="-300970"/>
            <a:ext cx="4012570" cy="3245751"/>
          </a:xfrm>
          <a:prstGeom prst="rect">
            <a:avLst/>
          </a:prstGeom>
          <a:noFill/>
          <a:ln>
            <a:noFill/>
          </a:ln>
        </p:spPr>
      </p:pic>
      <p:sp>
        <p:nvSpPr>
          <p:cNvPr id="1048815" name="Google Shape;341;p22"/>
          <p:cNvSpPr/>
          <p:nvPr/>
        </p:nvSpPr>
        <p:spPr>
          <a:xfrm rot="-4417957">
            <a:off x="-3039061" y="-1608844"/>
            <a:ext cx="3833138" cy="3464949"/>
          </a:xfrm>
          <a:custGeom>
            <a:avLst/>
            <a:gdLst/>
            <a:ahLst/>
            <a:cxnLst/>
            <a:rect l="l" t="t" r="r" b="b"/>
            <a:pathLst>
              <a:path w="47112" h="62435" extrusionOk="0">
                <a:moveTo>
                  <a:pt x="2143" y="0"/>
                </a:moveTo>
                <a:cubicBezTo>
                  <a:pt x="2074" y="0"/>
                  <a:pt x="2014" y="12"/>
                  <a:pt x="1973" y="44"/>
                </a:cubicBezTo>
                <a:cubicBezTo>
                  <a:pt x="1758" y="202"/>
                  <a:pt x="0" y="1059"/>
                  <a:pt x="0" y="1059"/>
                </a:cubicBezTo>
                <a:lnTo>
                  <a:pt x="0" y="1727"/>
                </a:lnTo>
                <a:lnTo>
                  <a:pt x="0" y="53531"/>
                </a:lnTo>
                <a:lnTo>
                  <a:pt x="0" y="54324"/>
                </a:lnTo>
                <a:cubicBezTo>
                  <a:pt x="0" y="54324"/>
                  <a:pt x="2535" y="54874"/>
                  <a:pt x="2964" y="55039"/>
                </a:cubicBezTo>
                <a:cubicBezTo>
                  <a:pt x="3089" y="55088"/>
                  <a:pt x="3243" y="55104"/>
                  <a:pt x="3396" y="55104"/>
                </a:cubicBezTo>
                <a:cubicBezTo>
                  <a:pt x="3562" y="55104"/>
                  <a:pt x="3728" y="55084"/>
                  <a:pt x="3878" y="55069"/>
                </a:cubicBezTo>
                <a:cubicBezTo>
                  <a:pt x="4027" y="55048"/>
                  <a:pt x="4156" y="55032"/>
                  <a:pt x="4238" y="55032"/>
                </a:cubicBezTo>
                <a:cubicBezTo>
                  <a:pt x="4266" y="55032"/>
                  <a:pt x="4290" y="55036"/>
                  <a:pt x="4306" y="55039"/>
                </a:cubicBezTo>
                <a:cubicBezTo>
                  <a:pt x="4468" y="55088"/>
                  <a:pt x="4710" y="55230"/>
                  <a:pt x="5005" y="55371"/>
                </a:cubicBezTo>
                <a:cubicBezTo>
                  <a:pt x="5300" y="55517"/>
                  <a:pt x="5891" y="55707"/>
                  <a:pt x="6295" y="55707"/>
                </a:cubicBezTo>
                <a:cubicBezTo>
                  <a:pt x="6696" y="55707"/>
                  <a:pt x="7286" y="55756"/>
                  <a:pt x="7528" y="55824"/>
                </a:cubicBezTo>
                <a:cubicBezTo>
                  <a:pt x="7771" y="55897"/>
                  <a:pt x="8895" y="56087"/>
                  <a:pt x="9219" y="56184"/>
                </a:cubicBezTo>
                <a:cubicBezTo>
                  <a:pt x="9542" y="56277"/>
                  <a:pt x="9809" y="56706"/>
                  <a:pt x="9995" y="56920"/>
                </a:cubicBezTo>
                <a:cubicBezTo>
                  <a:pt x="10185" y="57134"/>
                  <a:pt x="10508" y="57567"/>
                  <a:pt x="10885" y="57805"/>
                </a:cubicBezTo>
                <a:cubicBezTo>
                  <a:pt x="11256" y="58040"/>
                  <a:pt x="11475" y="58473"/>
                  <a:pt x="11742" y="58517"/>
                </a:cubicBezTo>
                <a:cubicBezTo>
                  <a:pt x="12008" y="58566"/>
                  <a:pt x="13432" y="58732"/>
                  <a:pt x="13512" y="58780"/>
                </a:cubicBezTo>
                <a:cubicBezTo>
                  <a:pt x="13520" y="58784"/>
                  <a:pt x="13529" y="58784"/>
                  <a:pt x="13548" y="58784"/>
                </a:cubicBezTo>
                <a:cubicBezTo>
                  <a:pt x="13742" y="58784"/>
                  <a:pt x="14612" y="58541"/>
                  <a:pt x="14612" y="58541"/>
                </a:cubicBezTo>
                <a:cubicBezTo>
                  <a:pt x="14612" y="58541"/>
                  <a:pt x="15659" y="57805"/>
                  <a:pt x="15793" y="57756"/>
                </a:cubicBezTo>
                <a:cubicBezTo>
                  <a:pt x="15914" y="57713"/>
                  <a:pt x="16403" y="57361"/>
                  <a:pt x="16718" y="57361"/>
                </a:cubicBezTo>
                <a:cubicBezTo>
                  <a:pt x="16751" y="57361"/>
                  <a:pt x="16784" y="57364"/>
                  <a:pt x="16812" y="57373"/>
                </a:cubicBezTo>
                <a:cubicBezTo>
                  <a:pt x="17107" y="57470"/>
                  <a:pt x="17939" y="57756"/>
                  <a:pt x="18073" y="57805"/>
                </a:cubicBezTo>
                <a:lnTo>
                  <a:pt x="18094" y="57805"/>
                </a:lnTo>
                <a:cubicBezTo>
                  <a:pt x="18247" y="57805"/>
                  <a:pt x="18648" y="57349"/>
                  <a:pt x="18853" y="57280"/>
                </a:cubicBezTo>
                <a:cubicBezTo>
                  <a:pt x="18874" y="57271"/>
                  <a:pt x="18902" y="57271"/>
                  <a:pt x="18946" y="57271"/>
                </a:cubicBezTo>
                <a:cubicBezTo>
                  <a:pt x="19367" y="57271"/>
                  <a:pt x="20822" y="57575"/>
                  <a:pt x="20947" y="57659"/>
                </a:cubicBezTo>
                <a:cubicBezTo>
                  <a:pt x="21081" y="57756"/>
                  <a:pt x="22448" y="58279"/>
                  <a:pt x="22772" y="58351"/>
                </a:cubicBezTo>
                <a:cubicBezTo>
                  <a:pt x="23095" y="58424"/>
                  <a:pt x="23709" y="58473"/>
                  <a:pt x="23899" y="58687"/>
                </a:cubicBezTo>
                <a:cubicBezTo>
                  <a:pt x="24085" y="58901"/>
                  <a:pt x="24380" y="59831"/>
                  <a:pt x="24651" y="60066"/>
                </a:cubicBezTo>
                <a:cubicBezTo>
                  <a:pt x="24918" y="60304"/>
                  <a:pt x="25590" y="61331"/>
                  <a:pt x="25937" y="61473"/>
                </a:cubicBezTo>
                <a:cubicBezTo>
                  <a:pt x="26284" y="61618"/>
                  <a:pt x="27198" y="61759"/>
                  <a:pt x="27413" y="61808"/>
                </a:cubicBezTo>
                <a:cubicBezTo>
                  <a:pt x="27429" y="61813"/>
                  <a:pt x="27445" y="61813"/>
                  <a:pt x="27461" y="61813"/>
                </a:cubicBezTo>
                <a:cubicBezTo>
                  <a:pt x="27583" y="61813"/>
                  <a:pt x="27781" y="61744"/>
                  <a:pt x="27982" y="61679"/>
                </a:cubicBezTo>
                <a:cubicBezTo>
                  <a:pt x="28185" y="61610"/>
                  <a:pt x="28391" y="61546"/>
                  <a:pt x="28537" y="61546"/>
                </a:cubicBezTo>
                <a:lnTo>
                  <a:pt x="28570" y="61546"/>
                </a:lnTo>
                <a:cubicBezTo>
                  <a:pt x="28865" y="61570"/>
                  <a:pt x="29079" y="61949"/>
                  <a:pt x="29264" y="61974"/>
                </a:cubicBezTo>
                <a:cubicBezTo>
                  <a:pt x="29455" y="61998"/>
                  <a:pt x="30098" y="62354"/>
                  <a:pt x="30283" y="62427"/>
                </a:cubicBezTo>
                <a:cubicBezTo>
                  <a:pt x="30300" y="62431"/>
                  <a:pt x="30328" y="62435"/>
                  <a:pt x="30365" y="62435"/>
                </a:cubicBezTo>
                <a:cubicBezTo>
                  <a:pt x="30748" y="62435"/>
                  <a:pt x="32168" y="62111"/>
                  <a:pt x="32487" y="62046"/>
                </a:cubicBezTo>
                <a:cubicBezTo>
                  <a:pt x="32834" y="61974"/>
                  <a:pt x="33586" y="61711"/>
                  <a:pt x="33853" y="61594"/>
                </a:cubicBezTo>
                <a:cubicBezTo>
                  <a:pt x="34125" y="61473"/>
                  <a:pt x="34392" y="61307"/>
                  <a:pt x="34553" y="61222"/>
                </a:cubicBezTo>
                <a:cubicBezTo>
                  <a:pt x="34715" y="61141"/>
                  <a:pt x="36029" y="60542"/>
                  <a:pt x="36215" y="60352"/>
                </a:cubicBezTo>
                <a:cubicBezTo>
                  <a:pt x="36393" y="60175"/>
                  <a:pt x="37460" y="59872"/>
                  <a:pt x="37662" y="59872"/>
                </a:cubicBezTo>
                <a:cubicBezTo>
                  <a:pt x="37678" y="59872"/>
                  <a:pt x="37686" y="59876"/>
                  <a:pt x="37691" y="59876"/>
                </a:cubicBezTo>
                <a:cubicBezTo>
                  <a:pt x="37771" y="59924"/>
                  <a:pt x="38176" y="60211"/>
                  <a:pt x="38361" y="60236"/>
                </a:cubicBezTo>
                <a:cubicBezTo>
                  <a:pt x="38544" y="60255"/>
                  <a:pt x="39360" y="60498"/>
                  <a:pt x="39550" y="60498"/>
                </a:cubicBezTo>
                <a:lnTo>
                  <a:pt x="39571" y="60498"/>
                </a:lnTo>
                <a:cubicBezTo>
                  <a:pt x="39704" y="60473"/>
                  <a:pt x="40485" y="59734"/>
                  <a:pt x="40485" y="59734"/>
                </a:cubicBezTo>
                <a:cubicBezTo>
                  <a:pt x="40485" y="59734"/>
                  <a:pt x="41451" y="60304"/>
                  <a:pt x="41665" y="60304"/>
                </a:cubicBezTo>
                <a:cubicBezTo>
                  <a:pt x="41864" y="60304"/>
                  <a:pt x="42377" y="60648"/>
                  <a:pt x="42688" y="60648"/>
                </a:cubicBezTo>
                <a:cubicBezTo>
                  <a:pt x="42716" y="60648"/>
                  <a:pt x="42741" y="60643"/>
                  <a:pt x="42765" y="60639"/>
                </a:cubicBezTo>
                <a:cubicBezTo>
                  <a:pt x="43060" y="60567"/>
                  <a:pt x="43784" y="60260"/>
                  <a:pt x="43998" y="60260"/>
                </a:cubicBezTo>
                <a:cubicBezTo>
                  <a:pt x="44212" y="60260"/>
                  <a:pt x="44588" y="60352"/>
                  <a:pt x="44831" y="60518"/>
                </a:cubicBezTo>
                <a:cubicBezTo>
                  <a:pt x="45073" y="60688"/>
                  <a:pt x="46654" y="61020"/>
                  <a:pt x="46654" y="61020"/>
                </a:cubicBezTo>
                <a:lnTo>
                  <a:pt x="47111" y="60498"/>
                </a:lnTo>
                <a:lnTo>
                  <a:pt x="47111" y="59742"/>
                </a:lnTo>
                <a:lnTo>
                  <a:pt x="47111" y="9081"/>
                </a:lnTo>
                <a:lnTo>
                  <a:pt x="47111" y="8115"/>
                </a:lnTo>
                <a:cubicBezTo>
                  <a:pt x="47111" y="8115"/>
                  <a:pt x="45764" y="8309"/>
                  <a:pt x="45417" y="8309"/>
                </a:cubicBezTo>
                <a:cubicBezTo>
                  <a:pt x="45397" y="8309"/>
                  <a:pt x="45381" y="8309"/>
                  <a:pt x="45368" y="8305"/>
                </a:cubicBezTo>
                <a:lnTo>
                  <a:pt x="45348" y="8305"/>
                </a:lnTo>
                <a:cubicBezTo>
                  <a:pt x="45094" y="8305"/>
                  <a:pt x="44508" y="8738"/>
                  <a:pt x="44374" y="8782"/>
                </a:cubicBezTo>
                <a:cubicBezTo>
                  <a:pt x="44245" y="8826"/>
                  <a:pt x="43674" y="9331"/>
                  <a:pt x="43484" y="9331"/>
                </a:cubicBezTo>
                <a:lnTo>
                  <a:pt x="43465" y="9331"/>
                </a:lnTo>
                <a:cubicBezTo>
                  <a:pt x="43319" y="9287"/>
                  <a:pt x="42793" y="9057"/>
                  <a:pt x="42453" y="9057"/>
                </a:cubicBezTo>
                <a:cubicBezTo>
                  <a:pt x="42409" y="9057"/>
                  <a:pt x="42373" y="9061"/>
                  <a:pt x="42336" y="9068"/>
                </a:cubicBezTo>
                <a:cubicBezTo>
                  <a:pt x="42013" y="9141"/>
                  <a:pt x="41475" y="9785"/>
                  <a:pt x="41317" y="9785"/>
                </a:cubicBezTo>
                <a:cubicBezTo>
                  <a:pt x="41155" y="9785"/>
                  <a:pt x="39975" y="10807"/>
                  <a:pt x="39837" y="10880"/>
                </a:cubicBezTo>
                <a:cubicBezTo>
                  <a:pt x="39708" y="10949"/>
                  <a:pt x="39175" y="11309"/>
                  <a:pt x="39045" y="11309"/>
                </a:cubicBezTo>
                <a:lnTo>
                  <a:pt x="39033" y="11309"/>
                </a:lnTo>
                <a:cubicBezTo>
                  <a:pt x="38928" y="11285"/>
                  <a:pt x="38147" y="10735"/>
                  <a:pt x="38014" y="10690"/>
                </a:cubicBezTo>
                <a:cubicBezTo>
                  <a:pt x="37880" y="10641"/>
                  <a:pt x="37476" y="10213"/>
                  <a:pt x="37210" y="10213"/>
                </a:cubicBezTo>
                <a:cubicBezTo>
                  <a:pt x="37007" y="10213"/>
                  <a:pt x="36490" y="10253"/>
                  <a:pt x="36154" y="10253"/>
                </a:cubicBezTo>
                <a:cubicBezTo>
                  <a:pt x="36041" y="10253"/>
                  <a:pt x="35948" y="10249"/>
                  <a:pt x="35896" y="10238"/>
                </a:cubicBezTo>
                <a:cubicBezTo>
                  <a:pt x="35681" y="10189"/>
                  <a:pt x="35034" y="9570"/>
                  <a:pt x="34877" y="9473"/>
                </a:cubicBezTo>
                <a:cubicBezTo>
                  <a:pt x="34715" y="9376"/>
                  <a:pt x="34205" y="8709"/>
                  <a:pt x="33963" y="8616"/>
                </a:cubicBezTo>
                <a:cubicBezTo>
                  <a:pt x="33741" y="8527"/>
                  <a:pt x="33470" y="8277"/>
                  <a:pt x="33259" y="8277"/>
                </a:cubicBezTo>
                <a:cubicBezTo>
                  <a:pt x="33243" y="8277"/>
                  <a:pt x="33227" y="8277"/>
                  <a:pt x="33211" y="8281"/>
                </a:cubicBezTo>
                <a:cubicBezTo>
                  <a:pt x="32996" y="8329"/>
                  <a:pt x="31869" y="8495"/>
                  <a:pt x="31682" y="8495"/>
                </a:cubicBezTo>
                <a:cubicBezTo>
                  <a:pt x="31505" y="8495"/>
                  <a:pt x="30680" y="9029"/>
                  <a:pt x="30408" y="9029"/>
                </a:cubicBezTo>
                <a:cubicBezTo>
                  <a:pt x="30393" y="9029"/>
                  <a:pt x="30376" y="9025"/>
                  <a:pt x="30365" y="9020"/>
                </a:cubicBezTo>
                <a:cubicBezTo>
                  <a:pt x="30332" y="9008"/>
                  <a:pt x="30279" y="9004"/>
                  <a:pt x="30223" y="9004"/>
                </a:cubicBezTo>
                <a:cubicBezTo>
                  <a:pt x="30122" y="9004"/>
                  <a:pt x="29988" y="9020"/>
                  <a:pt x="29850" y="9033"/>
                </a:cubicBezTo>
                <a:cubicBezTo>
                  <a:pt x="29714" y="9049"/>
                  <a:pt x="29572" y="9061"/>
                  <a:pt x="29443" y="9061"/>
                </a:cubicBezTo>
                <a:cubicBezTo>
                  <a:pt x="29329" y="9061"/>
                  <a:pt x="29232" y="9049"/>
                  <a:pt x="29160" y="9020"/>
                </a:cubicBezTo>
                <a:cubicBezTo>
                  <a:pt x="28865" y="8903"/>
                  <a:pt x="28245" y="8475"/>
                  <a:pt x="27922" y="8329"/>
                </a:cubicBezTo>
                <a:cubicBezTo>
                  <a:pt x="27603" y="8187"/>
                  <a:pt x="27012" y="8066"/>
                  <a:pt x="26903" y="7900"/>
                </a:cubicBezTo>
                <a:cubicBezTo>
                  <a:pt x="26799" y="7734"/>
                  <a:pt x="26313" y="7399"/>
                  <a:pt x="26313" y="7136"/>
                </a:cubicBezTo>
                <a:cubicBezTo>
                  <a:pt x="26313" y="6877"/>
                  <a:pt x="25375" y="6614"/>
                  <a:pt x="25241" y="6517"/>
                </a:cubicBezTo>
                <a:cubicBezTo>
                  <a:pt x="25104" y="6424"/>
                  <a:pt x="24543" y="6211"/>
                  <a:pt x="24437" y="6114"/>
                </a:cubicBezTo>
                <a:cubicBezTo>
                  <a:pt x="24328" y="6017"/>
                  <a:pt x="23495" y="5495"/>
                  <a:pt x="23333" y="5373"/>
                </a:cubicBezTo>
                <a:cubicBezTo>
                  <a:pt x="23203" y="5276"/>
                  <a:pt x="22128" y="5082"/>
                  <a:pt x="21615" y="5082"/>
                </a:cubicBezTo>
                <a:cubicBezTo>
                  <a:pt x="21501" y="5082"/>
                  <a:pt x="21417" y="5090"/>
                  <a:pt x="21376" y="5110"/>
                </a:cubicBezTo>
                <a:cubicBezTo>
                  <a:pt x="21134" y="5232"/>
                  <a:pt x="20357" y="5802"/>
                  <a:pt x="20249" y="5851"/>
                </a:cubicBezTo>
                <a:cubicBezTo>
                  <a:pt x="20244" y="5851"/>
                  <a:pt x="20244" y="5855"/>
                  <a:pt x="20240" y="5855"/>
                </a:cubicBezTo>
                <a:cubicBezTo>
                  <a:pt x="20139" y="5855"/>
                  <a:pt x="20115" y="5082"/>
                  <a:pt x="20115" y="5082"/>
                </a:cubicBezTo>
                <a:cubicBezTo>
                  <a:pt x="20115" y="5082"/>
                  <a:pt x="19040" y="4614"/>
                  <a:pt x="18773" y="4444"/>
                </a:cubicBezTo>
                <a:cubicBezTo>
                  <a:pt x="18506" y="4278"/>
                  <a:pt x="17511" y="4254"/>
                  <a:pt x="17244" y="4063"/>
                </a:cubicBezTo>
                <a:cubicBezTo>
                  <a:pt x="16974" y="3873"/>
                  <a:pt x="16597" y="3348"/>
                  <a:pt x="16383" y="3206"/>
                </a:cubicBezTo>
                <a:cubicBezTo>
                  <a:pt x="16168" y="3065"/>
                  <a:pt x="14746" y="2778"/>
                  <a:pt x="14559" y="2729"/>
                </a:cubicBezTo>
                <a:cubicBezTo>
                  <a:pt x="14369" y="2681"/>
                  <a:pt x="14184" y="2300"/>
                  <a:pt x="13941" y="2159"/>
                </a:cubicBezTo>
                <a:cubicBezTo>
                  <a:pt x="13699" y="2014"/>
                  <a:pt x="13165" y="1609"/>
                  <a:pt x="12975" y="1468"/>
                </a:cubicBezTo>
                <a:cubicBezTo>
                  <a:pt x="12817" y="1346"/>
                  <a:pt x="12182" y="1104"/>
                  <a:pt x="11777" y="1104"/>
                </a:cubicBezTo>
                <a:cubicBezTo>
                  <a:pt x="11701" y="1104"/>
                  <a:pt x="11637" y="1116"/>
                  <a:pt x="11579" y="1132"/>
                </a:cubicBezTo>
                <a:cubicBezTo>
                  <a:pt x="11527" y="1152"/>
                  <a:pt x="11458" y="1160"/>
                  <a:pt x="11385" y="1160"/>
                </a:cubicBezTo>
                <a:cubicBezTo>
                  <a:pt x="10993" y="1160"/>
                  <a:pt x="10399" y="922"/>
                  <a:pt x="10266" y="820"/>
                </a:cubicBezTo>
                <a:cubicBezTo>
                  <a:pt x="10104" y="704"/>
                  <a:pt x="9647" y="348"/>
                  <a:pt x="9405" y="251"/>
                </a:cubicBezTo>
                <a:cubicBezTo>
                  <a:pt x="9211" y="174"/>
                  <a:pt x="8980" y="64"/>
                  <a:pt x="8640" y="64"/>
                </a:cubicBezTo>
                <a:cubicBezTo>
                  <a:pt x="8564" y="64"/>
                  <a:pt x="8478" y="68"/>
                  <a:pt x="8386" y="85"/>
                </a:cubicBezTo>
                <a:cubicBezTo>
                  <a:pt x="8172" y="117"/>
                  <a:pt x="7815" y="129"/>
                  <a:pt x="7459" y="129"/>
                </a:cubicBezTo>
                <a:cubicBezTo>
                  <a:pt x="7007" y="129"/>
                  <a:pt x="6554" y="105"/>
                  <a:pt x="6372" y="64"/>
                </a:cubicBezTo>
                <a:cubicBezTo>
                  <a:pt x="6307" y="49"/>
                  <a:pt x="6222" y="44"/>
                  <a:pt x="6125" y="44"/>
                </a:cubicBezTo>
                <a:cubicBezTo>
                  <a:pt x="5737" y="44"/>
                  <a:pt x="5171" y="141"/>
                  <a:pt x="4977" y="178"/>
                </a:cubicBezTo>
                <a:cubicBezTo>
                  <a:pt x="4767" y="223"/>
                  <a:pt x="4378" y="461"/>
                  <a:pt x="4100" y="461"/>
                </a:cubicBezTo>
                <a:cubicBezTo>
                  <a:pt x="4059" y="461"/>
                  <a:pt x="4019" y="453"/>
                  <a:pt x="3986" y="441"/>
                </a:cubicBezTo>
                <a:cubicBezTo>
                  <a:pt x="3716" y="348"/>
                  <a:pt x="3368" y="299"/>
                  <a:pt x="3101" y="251"/>
                </a:cubicBezTo>
                <a:cubicBezTo>
                  <a:pt x="2883" y="214"/>
                  <a:pt x="2426"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16" name="Google Shape;342;p22"/>
          <p:cNvSpPr/>
          <p:nvPr/>
        </p:nvSpPr>
        <p:spPr>
          <a:xfrm rot="7569304">
            <a:off x="6849545" y="4090323"/>
            <a:ext cx="4905661" cy="2921790"/>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343;p22"/>
          <p:cNvGrpSpPr/>
          <p:nvPr/>
        </p:nvGrpSpPr>
        <p:grpSpPr>
          <a:xfrm flipH="1">
            <a:off x="8428900" y="232088"/>
            <a:ext cx="689175" cy="1060275"/>
            <a:chOff x="7848875" y="190500"/>
            <a:chExt cx="689175" cy="1060275"/>
          </a:xfrm>
        </p:grpSpPr>
        <p:pic>
          <p:nvPicPr>
            <p:cNvPr id="2097361" name="Google Shape;344;p22"/>
            <p:cNvPicPr preferRelativeResize="0">
              <a:picLocks/>
            </p:cNvPicPr>
            <p:nvPr/>
          </p:nvPicPr>
          <p:blipFill rotWithShape="1">
            <a:blip r:embed="rId4">
              <a:alphaModFix amt="29000"/>
            </a:blip>
            <a:srcRect r="43310" b="35658"/>
            <a:stretch>
              <a:fillRect/>
            </a:stretch>
          </p:blipFill>
          <p:spPr>
            <a:xfrm>
              <a:off x="7880425" y="222075"/>
              <a:ext cx="657625" cy="1028700"/>
            </a:xfrm>
            <a:prstGeom prst="rect">
              <a:avLst/>
            </a:prstGeom>
            <a:noFill/>
            <a:ln>
              <a:noFill/>
            </a:ln>
          </p:spPr>
        </p:pic>
        <p:pic>
          <p:nvPicPr>
            <p:cNvPr id="2097362" name="Google Shape;345;p22"/>
            <p:cNvPicPr preferRelativeResize="0">
              <a:picLocks/>
            </p:cNvPicPr>
            <p:nvPr/>
          </p:nvPicPr>
          <p:blipFill rotWithShape="1">
            <a:blip r:embed="rId5">
              <a:alphaModFix/>
            </a:blip>
            <a:srcRect r="43310" b="35658"/>
            <a:stretch>
              <a:fillRect/>
            </a:stretch>
          </p:blipFill>
          <p:spPr>
            <a:xfrm>
              <a:off x="7848875" y="190500"/>
              <a:ext cx="657625" cy="1028700"/>
            </a:xfrm>
            <a:prstGeom prst="rect">
              <a:avLst/>
            </a:prstGeom>
            <a:noFill/>
            <a:ln>
              <a:noFill/>
            </a:ln>
          </p:spPr>
        </p:pic>
      </p:grpSp>
      <p:sp>
        <p:nvSpPr>
          <p:cNvPr id="1048817" name="Google Shape;346;p22"/>
          <p:cNvSpPr txBox="1">
            <a:spLocks noGrp="1"/>
          </p:cNvSpPr>
          <p:nvPr>
            <p:ph type="title"/>
          </p:nvPr>
        </p:nvSpPr>
        <p:spPr>
          <a:xfrm>
            <a:off x="720000" y="537375"/>
            <a:ext cx="7704000" cy="44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47"/>
        <p:cNvGrpSpPr/>
        <p:nvPr/>
      </p:nvGrpSpPr>
      <p:grpSpPr>
        <a:xfrm>
          <a:off x="0" y="0"/>
          <a:ext cx="0" cy="0"/>
          <a:chOff x="0" y="0"/>
          <a:chExt cx="0" cy="0"/>
        </a:xfrm>
      </p:grpSpPr>
      <p:pic>
        <p:nvPicPr>
          <p:cNvPr id="2097363" name="Google Shape;348;p23"/>
          <p:cNvPicPr preferRelativeResize="0">
            <a:picLocks/>
          </p:cNvPicPr>
          <p:nvPr/>
        </p:nvPicPr>
        <p:blipFill>
          <a:blip r:embed="rId2">
            <a:alphaModFix/>
          </a:blip>
          <a:stretch>
            <a:fillRect/>
          </a:stretch>
        </p:blipFill>
        <p:spPr>
          <a:xfrm rot="5710843">
            <a:off x="7669366" y="3916225"/>
            <a:ext cx="3235388" cy="3245750"/>
          </a:xfrm>
          <a:prstGeom prst="rect">
            <a:avLst/>
          </a:prstGeom>
          <a:noFill/>
          <a:ln>
            <a:noFill/>
          </a:ln>
        </p:spPr>
      </p:pic>
      <p:sp>
        <p:nvSpPr>
          <p:cNvPr id="1048818" name="Google Shape;349;p23"/>
          <p:cNvSpPr txBox="1">
            <a:spLocks noGrp="1"/>
          </p:cNvSpPr>
          <p:nvPr>
            <p:ph type="subTitle" idx="1"/>
          </p:nvPr>
        </p:nvSpPr>
        <p:spPr>
          <a:xfrm>
            <a:off x="1787313" y="3623148"/>
            <a:ext cx="2265000" cy="42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200">
                <a:solidFill>
                  <a:schemeClr val="lt1"/>
                </a:solidFill>
                <a:latin typeface="Courier Prime"/>
                <a:ea typeface="Courier Prime"/>
                <a:cs typeface="Courier Prime"/>
                <a:sym typeface="Courier Prim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048819" name="Google Shape;350;p23"/>
          <p:cNvSpPr txBox="1">
            <a:spLocks noGrp="1"/>
          </p:cNvSpPr>
          <p:nvPr>
            <p:ph type="subTitle" idx="2"/>
          </p:nvPr>
        </p:nvSpPr>
        <p:spPr>
          <a:xfrm>
            <a:off x="5091677" y="3623148"/>
            <a:ext cx="2265000" cy="42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200">
                <a:solidFill>
                  <a:schemeClr val="lt1"/>
                </a:solidFill>
                <a:latin typeface="Courier Prime"/>
                <a:ea typeface="Courier Prime"/>
                <a:cs typeface="Courier Prime"/>
                <a:sym typeface="Courier Prim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048820" name="Google Shape;351;p23"/>
          <p:cNvSpPr txBox="1">
            <a:spLocks noGrp="1"/>
          </p:cNvSpPr>
          <p:nvPr>
            <p:ph type="subTitle" idx="3"/>
          </p:nvPr>
        </p:nvSpPr>
        <p:spPr>
          <a:xfrm>
            <a:off x="1787313" y="3985698"/>
            <a:ext cx="2265000" cy="62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
        <p:nvSpPr>
          <p:cNvPr id="1048821" name="Google Shape;352;p23"/>
          <p:cNvSpPr txBox="1">
            <a:spLocks noGrp="1"/>
          </p:cNvSpPr>
          <p:nvPr>
            <p:ph type="subTitle" idx="4"/>
          </p:nvPr>
        </p:nvSpPr>
        <p:spPr>
          <a:xfrm>
            <a:off x="5091677" y="3985698"/>
            <a:ext cx="2265000" cy="62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
        <p:nvSpPr>
          <p:cNvPr id="1048822" name="Google Shape;353;p23"/>
          <p:cNvSpPr txBox="1">
            <a:spLocks noGrp="1"/>
          </p:cNvSpPr>
          <p:nvPr>
            <p:ph type="title"/>
          </p:nvPr>
        </p:nvSpPr>
        <p:spPr>
          <a:xfrm>
            <a:off x="720000" y="537375"/>
            <a:ext cx="7704000" cy="44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endParaRPr/>
          </a:p>
        </p:txBody>
      </p:sp>
      <p:pic>
        <p:nvPicPr>
          <p:cNvPr id="2097364" name="Google Shape;354;p23"/>
          <p:cNvPicPr preferRelativeResize="0">
            <a:picLocks/>
          </p:cNvPicPr>
          <p:nvPr/>
        </p:nvPicPr>
        <p:blipFill>
          <a:blip r:embed="rId2">
            <a:alphaModFix/>
          </a:blip>
          <a:stretch>
            <a:fillRect/>
          </a:stretch>
        </p:blipFill>
        <p:spPr>
          <a:xfrm rot="6386155" flipH="1">
            <a:off x="-1636525" y="-497325"/>
            <a:ext cx="3235385" cy="3245751"/>
          </a:xfrm>
          <a:prstGeom prst="rect">
            <a:avLst/>
          </a:prstGeom>
          <a:noFill/>
          <a:ln>
            <a:noFill/>
          </a:ln>
        </p:spPr>
      </p:pic>
      <p:pic>
        <p:nvPicPr>
          <p:cNvPr id="2097365" name="Google Shape;355;p23"/>
          <p:cNvPicPr preferRelativeResize="0">
            <a:picLocks/>
          </p:cNvPicPr>
          <p:nvPr/>
        </p:nvPicPr>
        <p:blipFill>
          <a:blip r:embed="rId3">
            <a:alphaModFix/>
          </a:blip>
          <a:stretch>
            <a:fillRect/>
          </a:stretch>
        </p:blipFill>
        <p:spPr>
          <a:xfrm rot="-7406202">
            <a:off x="-1410895" y="-319816"/>
            <a:ext cx="4012567" cy="3245748"/>
          </a:xfrm>
          <a:prstGeom prst="rect">
            <a:avLst/>
          </a:prstGeom>
          <a:noFill/>
          <a:ln>
            <a:noFill/>
          </a:ln>
        </p:spPr>
      </p:pic>
      <p:sp>
        <p:nvSpPr>
          <p:cNvPr id="1048823" name="Google Shape;356;p23"/>
          <p:cNvSpPr/>
          <p:nvPr/>
        </p:nvSpPr>
        <p:spPr>
          <a:xfrm rot="5778961" flipH="1">
            <a:off x="-2566707" y="-307206"/>
            <a:ext cx="2924204" cy="2921831"/>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7366" name="Google Shape;357;p23"/>
          <p:cNvPicPr preferRelativeResize="0">
            <a:picLocks/>
          </p:cNvPicPr>
          <p:nvPr/>
        </p:nvPicPr>
        <p:blipFill>
          <a:blip r:embed="rId3">
            <a:alphaModFix/>
          </a:blip>
          <a:stretch>
            <a:fillRect/>
          </a:stretch>
        </p:blipFill>
        <p:spPr>
          <a:xfrm rot="8829576" flipH="1">
            <a:off x="6581449" y="490556"/>
            <a:ext cx="4012570" cy="3245748"/>
          </a:xfrm>
          <a:prstGeom prst="rect">
            <a:avLst/>
          </a:prstGeom>
          <a:noFill/>
          <a:ln>
            <a:noFill/>
          </a:ln>
        </p:spPr>
      </p:pic>
      <p:sp>
        <p:nvSpPr>
          <p:cNvPr id="1048824" name="Google Shape;358;p23"/>
          <p:cNvSpPr/>
          <p:nvPr/>
        </p:nvSpPr>
        <p:spPr>
          <a:xfrm rot="6255553" flipH="1">
            <a:off x="7773325" y="345259"/>
            <a:ext cx="5233674" cy="3464792"/>
          </a:xfrm>
          <a:custGeom>
            <a:avLst/>
            <a:gdLst/>
            <a:ahLst/>
            <a:cxnLst/>
            <a:rect l="l" t="t" r="r" b="b"/>
            <a:pathLst>
              <a:path w="47112" h="62435" extrusionOk="0">
                <a:moveTo>
                  <a:pt x="2143" y="0"/>
                </a:moveTo>
                <a:cubicBezTo>
                  <a:pt x="2074" y="0"/>
                  <a:pt x="2014" y="12"/>
                  <a:pt x="1973" y="44"/>
                </a:cubicBezTo>
                <a:cubicBezTo>
                  <a:pt x="1758" y="202"/>
                  <a:pt x="0" y="1059"/>
                  <a:pt x="0" y="1059"/>
                </a:cubicBezTo>
                <a:lnTo>
                  <a:pt x="0" y="1727"/>
                </a:lnTo>
                <a:lnTo>
                  <a:pt x="0" y="53531"/>
                </a:lnTo>
                <a:lnTo>
                  <a:pt x="0" y="54324"/>
                </a:lnTo>
                <a:cubicBezTo>
                  <a:pt x="0" y="54324"/>
                  <a:pt x="2535" y="54874"/>
                  <a:pt x="2964" y="55039"/>
                </a:cubicBezTo>
                <a:cubicBezTo>
                  <a:pt x="3089" y="55088"/>
                  <a:pt x="3243" y="55104"/>
                  <a:pt x="3396" y="55104"/>
                </a:cubicBezTo>
                <a:cubicBezTo>
                  <a:pt x="3562" y="55104"/>
                  <a:pt x="3728" y="55084"/>
                  <a:pt x="3878" y="55069"/>
                </a:cubicBezTo>
                <a:cubicBezTo>
                  <a:pt x="4027" y="55048"/>
                  <a:pt x="4156" y="55032"/>
                  <a:pt x="4238" y="55032"/>
                </a:cubicBezTo>
                <a:cubicBezTo>
                  <a:pt x="4266" y="55032"/>
                  <a:pt x="4290" y="55036"/>
                  <a:pt x="4306" y="55039"/>
                </a:cubicBezTo>
                <a:cubicBezTo>
                  <a:pt x="4468" y="55088"/>
                  <a:pt x="4710" y="55230"/>
                  <a:pt x="5005" y="55371"/>
                </a:cubicBezTo>
                <a:cubicBezTo>
                  <a:pt x="5300" y="55517"/>
                  <a:pt x="5891" y="55707"/>
                  <a:pt x="6295" y="55707"/>
                </a:cubicBezTo>
                <a:cubicBezTo>
                  <a:pt x="6696" y="55707"/>
                  <a:pt x="7286" y="55756"/>
                  <a:pt x="7528" y="55824"/>
                </a:cubicBezTo>
                <a:cubicBezTo>
                  <a:pt x="7771" y="55897"/>
                  <a:pt x="8895" y="56087"/>
                  <a:pt x="9219" y="56184"/>
                </a:cubicBezTo>
                <a:cubicBezTo>
                  <a:pt x="9542" y="56277"/>
                  <a:pt x="9809" y="56706"/>
                  <a:pt x="9995" y="56920"/>
                </a:cubicBezTo>
                <a:cubicBezTo>
                  <a:pt x="10185" y="57134"/>
                  <a:pt x="10508" y="57567"/>
                  <a:pt x="10885" y="57805"/>
                </a:cubicBezTo>
                <a:cubicBezTo>
                  <a:pt x="11256" y="58040"/>
                  <a:pt x="11475" y="58473"/>
                  <a:pt x="11742" y="58517"/>
                </a:cubicBezTo>
                <a:cubicBezTo>
                  <a:pt x="12008" y="58566"/>
                  <a:pt x="13432" y="58732"/>
                  <a:pt x="13512" y="58780"/>
                </a:cubicBezTo>
                <a:cubicBezTo>
                  <a:pt x="13520" y="58784"/>
                  <a:pt x="13529" y="58784"/>
                  <a:pt x="13548" y="58784"/>
                </a:cubicBezTo>
                <a:cubicBezTo>
                  <a:pt x="13742" y="58784"/>
                  <a:pt x="14612" y="58541"/>
                  <a:pt x="14612" y="58541"/>
                </a:cubicBezTo>
                <a:cubicBezTo>
                  <a:pt x="14612" y="58541"/>
                  <a:pt x="15659" y="57805"/>
                  <a:pt x="15793" y="57756"/>
                </a:cubicBezTo>
                <a:cubicBezTo>
                  <a:pt x="15914" y="57713"/>
                  <a:pt x="16403" y="57361"/>
                  <a:pt x="16718" y="57361"/>
                </a:cubicBezTo>
                <a:cubicBezTo>
                  <a:pt x="16751" y="57361"/>
                  <a:pt x="16784" y="57364"/>
                  <a:pt x="16812" y="57373"/>
                </a:cubicBezTo>
                <a:cubicBezTo>
                  <a:pt x="17107" y="57470"/>
                  <a:pt x="17939" y="57756"/>
                  <a:pt x="18073" y="57805"/>
                </a:cubicBezTo>
                <a:lnTo>
                  <a:pt x="18094" y="57805"/>
                </a:lnTo>
                <a:cubicBezTo>
                  <a:pt x="18247" y="57805"/>
                  <a:pt x="18648" y="57349"/>
                  <a:pt x="18853" y="57280"/>
                </a:cubicBezTo>
                <a:cubicBezTo>
                  <a:pt x="18874" y="57271"/>
                  <a:pt x="18902" y="57271"/>
                  <a:pt x="18946" y="57271"/>
                </a:cubicBezTo>
                <a:cubicBezTo>
                  <a:pt x="19367" y="57271"/>
                  <a:pt x="20822" y="57575"/>
                  <a:pt x="20947" y="57659"/>
                </a:cubicBezTo>
                <a:cubicBezTo>
                  <a:pt x="21081" y="57756"/>
                  <a:pt x="22448" y="58279"/>
                  <a:pt x="22772" y="58351"/>
                </a:cubicBezTo>
                <a:cubicBezTo>
                  <a:pt x="23095" y="58424"/>
                  <a:pt x="23709" y="58473"/>
                  <a:pt x="23899" y="58687"/>
                </a:cubicBezTo>
                <a:cubicBezTo>
                  <a:pt x="24085" y="58901"/>
                  <a:pt x="24380" y="59831"/>
                  <a:pt x="24651" y="60066"/>
                </a:cubicBezTo>
                <a:cubicBezTo>
                  <a:pt x="24918" y="60304"/>
                  <a:pt x="25590" y="61331"/>
                  <a:pt x="25937" y="61473"/>
                </a:cubicBezTo>
                <a:cubicBezTo>
                  <a:pt x="26284" y="61618"/>
                  <a:pt x="27198" y="61759"/>
                  <a:pt x="27413" y="61808"/>
                </a:cubicBezTo>
                <a:cubicBezTo>
                  <a:pt x="27429" y="61813"/>
                  <a:pt x="27445" y="61813"/>
                  <a:pt x="27461" y="61813"/>
                </a:cubicBezTo>
                <a:cubicBezTo>
                  <a:pt x="27583" y="61813"/>
                  <a:pt x="27781" y="61744"/>
                  <a:pt x="27982" y="61679"/>
                </a:cubicBezTo>
                <a:cubicBezTo>
                  <a:pt x="28185" y="61610"/>
                  <a:pt x="28391" y="61546"/>
                  <a:pt x="28537" y="61546"/>
                </a:cubicBezTo>
                <a:lnTo>
                  <a:pt x="28570" y="61546"/>
                </a:lnTo>
                <a:cubicBezTo>
                  <a:pt x="28865" y="61570"/>
                  <a:pt x="29079" y="61949"/>
                  <a:pt x="29264" y="61974"/>
                </a:cubicBezTo>
                <a:cubicBezTo>
                  <a:pt x="29455" y="61998"/>
                  <a:pt x="30098" y="62354"/>
                  <a:pt x="30283" y="62427"/>
                </a:cubicBezTo>
                <a:cubicBezTo>
                  <a:pt x="30300" y="62431"/>
                  <a:pt x="30328" y="62435"/>
                  <a:pt x="30365" y="62435"/>
                </a:cubicBezTo>
                <a:cubicBezTo>
                  <a:pt x="30748" y="62435"/>
                  <a:pt x="32168" y="62111"/>
                  <a:pt x="32487" y="62046"/>
                </a:cubicBezTo>
                <a:cubicBezTo>
                  <a:pt x="32834" y="61974"/>
                  <a:pt x="33586" y="61711"/>
                  <a:pt x="33853" y="61594"/>
                </a:cubicBezTo>
                <a:cubicBezTo>
                  <a:pt x="34125" y="61473"/>
                  <a:pt x="34392" y="61307"/>
                  <a:pt x="34553" y="61222"/>
                </a:cubicBezTo>
                <a:cubicBezTo>
                  <a:pt x="34715" y="61141"/>
                  <a:pt x="36029" y="60542"/>
                  <a:pt x="36215" y="60352"/>
                </a:cubicBezTo>
                <a:cubicBezTo>
                  <a:pt x="36393" y="60175"/>
                  <a:pt x="37460" y="59872"/>
                  <a:pt x="37662" y="59872"/>
                </a:cubicBezTo>
                <a:cubicBezTo>
                  <a:pt x="37678" y="59872"/>
                  <a:pt x="37686" y="59876"/>
                  <a:pt x="37691" y="59876"/>
                </a:cubicBezTo>
                <a:cubicBezTo>
                  <a:pt x="37771" y="59924"/>
                  <a:pt x="38176" y="60211"/>
                  <a:pt x="38361" y="60236"/>
                </a:cubicBezTo>
                <a:cubicBezTo>
                  <a:pt x="38544" y="60255"/>
                  <a:pt x="39360" y="60498"/>
                  <a:pt x="39550" y="60498"/>
                </a:cubicBezTo>
                <a:lnTo>
                  <a:pt x="39571" y="60498"/>
                </a:lnTo>
                <a:cubicBezTo>
                  <a:pt x="39704" y="60473"/>
                  <a:pt x="40485" y="59734"/>
                  <a:pt x="40485" y="59734"/>
                </a:cubicBezTo>
                <a:cubicBezTo>
                  <a:pt x="40485" y="59734"/>
                  <a:pt x="41451" y="60304"/>
                  <a:pt x="41665" y="60304"/>
                </a:cubicBezTo>
                <a:cubicBezTo>
                  <a:pt x="41864" y="60304"/>
                  <a:pt x="42377" y="60648"/>
                  <a:pt x="42688" y="60648"/>
                </a:cubicBezTo>
                <a:cubicBezTo>
                  <a:pt x="42716" y="60648"/>
                  <a:pt x="42741" y="60643"/>
                  <a:pt x="42765" y="60639"/>
                </a:cubicBezTo>
                <a:cubicBezTo>
                  <a:pt x="43060" y="60567"/>
                  <a:pt x="43784" y="60260"/>
                  <a:pt x="43998" y="60260"/>
                </a:cubicBezTo>
                <a:cubicBezTo>
                  <a:pt x="44212" y="60260"/>
                  <a:pt x="44588" y="60352"/>
                  <a:pt x="44831" y="60518"/>
                </a:cubicBezTo>
                <a:cubicBezTo>
                  <a:pt x="45073" y="60688"/>
                  <a:pt x="46654" y="61020"/>
                  <a:pt x="46654" y="61020"/>
                </a:cubicBezTo>
                <a:lnTo>
                  <a:pt x="47111" y="60498"/>
                </a:lnTo>
                <a:lnTo>
                  <a:pt x="47111" y="59742"/>
                </a:lnTo>
                <a:lnTo>
                  <a:pt x="47111" y="9081"/>
                </a:lnTo>
                <a:lnTo>
                  <a:pt x="47111" y="8115"/>
                </a:lnTo>
                <a:cubicBezTo>
                  <a:pt x="47111" y="8115"/>
                  <a:pt x="45764" y="8309"/>
                  <a:pt x="45417" y="8309"/>
                </a:cubicBezTo>
                <a:cubicBezTo>
                  <a:pt x="45397" y="8309"/>
                  <a:pt x="45381" y="8309"/>
                  <a:pt x="45368" y="8305"/>
                </a:cubicBezTo>
                <a:lnTo>
                  <a:pt x="45348" y="8305"/>
                </a:lnTo>
                <a:cubicBezTo>
                  <a:pt x="45094" y="8305"/>
                  <a:pt x="44508" y="8738"/>
                  <a:pt x="44374" y="8782"/>
                </a:cubicBezTo>
                <a:cubicBezTo>
                  <a:pt x="44245" y="8826"/>
                  <a:pt x="43674" y="9331"/>
                  <a:pt x="43484" y="9331"/>
                </a:cubicBezTo>
                <a:lnTo>
                  <a:pt x="43465" y="9331"/>
                </a:lnTo>
                <a:cubicBezTo>
                  <a:pt x="43319" y="9287"/>
                  <a:pt x="42793" y="9057"/>
                  <a:pt x="42453" y="9057"/>
                </a:cubicBezTo>
                <a:cubicBezTo>
                  <a:pt x="42409" y="9057"/>
                  <a:pt x="42373" y="9061"/>
                  <a:pt x="42336" y="9068"/>
                </a:cubicBezTo>
                <a:cubicBezTo>
                  <a:pt x="42013" y="9141"/>
                  <a:pt x="41475" y="9785"/>
                  <a:pt x="41317" y="9785"/>
                </a:cubicBezTo>
                <a:cubicBezTo>
                  <a:pt x="41155" y="9785"/>
                  <a:pt x="39975" y="10807"/>
                  <a:pt x="39837" y="10880"/>
                </a:cubicBezTo>
                <a:cubicBezTo>
                  <a:pt x="39708" y="10949"/>
                  <a:pt x="39175" y="11309"/>
                  <a:pt x="39045" y="11309"/>
                </a:cubicBezTo>
                <a:lnTo>
                  <a:pt x="39033" y="11309"/>
                </a:lnTo>
                <a:cubicBezTo>
                  <a:pt x="38928" y="11285"/>
                  <a:pt x="38147" y="10735"/>
                  <a:pt x="38014" y="10690"/>
                </a:cubicBezTo>
                <a:cubicBezTo>
                  <a:pt x="37880" y="10641"/>
                  <a:pt x="37476" y="10213"/>
                  <a:pt x="37210" y="10213"/>
                </a:cubicBezTo>
                <a:cubicBezTo>
                  <a:pt x="37007" y="10213"/>
                  <a:pt x="36490" y="10253"/>
                  <a:pt x="36154" y="10253"/>
                </a:cubicBezTo>
                <a:cubicBezTo>
                  <a:pt x="36041" y="10253"/>
                  <a:pt x="35948" y="10249"/>
                  <a:pt x="35896" y="10238"/>
                </a:cubicBezTo>
                <a:cubicBezTo>
                  <a:pt x="35681" y="10189"/>
                  <a:pt x="35034" y="9570"/>
                  <a:pt x="34877" y="9473"/>
                </a:cubicBezTo>
                <a:cubicBezTo>
                  <a:pt x="34715" y="9376"/>
                  <a:pt x="34205" y="8709"/>
                  <a:pt x="33963" y="8616"/>
                </a:cubicBezTo>
                <a:cubicBezTo>
                  <a:pt x="33741" y="8527"/>
                  <a:pt x="33470" y="8277"/>
                  <a:pt x="33259" y="8277"/>
                </a:cubicBezTo>
                <a:cubicBezTo>
                  <a:pt x="33243" y="8277"/>
                  <a:pt x="33227" y="8277"/>
                  <a:pt x="33211" y="8281"/>
                </a:cubicBezTo>
                <a:cubicBezTo>
                  <a:pt x="32996" y="8329"/>
                  <a:pt x="31869" y="8495"/>
                  <a:pt x="31682" y="8495"/>
                </a:cubicBezTo>
                <a:cubicBezTo>
                  <a:pt x="31505" y="8495"/>
                  <a:pt x="30680" y="9029"/>
                  <a:pt x="30408" y="9029"/>
                </a:cubicBezTo>
                <a:cubicBezTo>
                  <a:pt x="30393" y="9029"/>
                  <a:pt x="30376" y="9025"/>
                  <a:pt x="30365" y="9020"/>
                </a:cubicBezTo>
                <a:cubicBezTo>
                  <a:pt x="30332" y="9008"/>
                  <a:pt x="30279" y="9004"/>
                  <a:pt x="30223" y="9004"/>
                </a:cubicBezTo>
                <a:cubicBezTo>
                  <a:pt x="30122" y="9004"/>
                  <a:pt x="29988" y="9020"/>
                  <a:pt x="29850" y="9033"/>
                </a:cubicBezTo>
                <a:cubicBezTo>
                  <a:pt x="29714" y="9049"/>
                  <a:pt x="29572" y="9061"/>
                  <a:pt x="29443" y="9061"/>
                </a:cubicBezTo>
                <a:cubicBezTo>
                  <a:pt x="29329" y="9061"/>
                  <a:pt x="29232" y="9049"/>
                  <a:pt x="29160" y="9020"/>
                </a:cubicBezTo>
                <a:cubicBezTo>
                  <a:pt x="28865" y="8903"/>
                  <a:pt x="28245" y="8475"/>
                  <a:pt x="27922" y="8329"/>
                </a:cubicBezTo>
                <a:cubicBezTo>
                  <a:pt x="27603" y="8187"/>
                  <a:pt x="27012" y="8066"/>
                  <a:pt x="26903" y="7900"/>
                </a:cubicBezTo>
                <a:cubicBezTo>
                  <a:pt x="26799" y="7734"/>
                  <a:pt x="26313" y="7399"/>
                  <a:pt x="26313" y="7136"/>
                </a:cubicBezTo>
                <a:cubicBezTo>
                  <a:pt x="26313" y="6877"/>
                  <a:pt x="25375" y="6614"/>
                  <a:pt x="25241" y="6517"/>
                </a:cubicBezTo>
                <a:cubicBezTo>
                  <a:pt x="25104" y="6424"/>
                  <a:pt x="24543" y="6211"/>
                  <a:pt x="24437" y="6114"/>
                </a:cubicBezTo>
                <a:cubicBezTo>
                  <a:pt x="24328" y="6017"/>
                  <a:pt x="23495" y="5495"/>
                  <a:pt x="23333" y="5373"/>
                </a:cubicBezTo>
                <a:cubicBezTo>
                  <a:pt x="23203" y="5276"/>
                  <a:pt x="22128" y="5082"/>
                  <a:pt x="21615" y="5082"/>
                </a:cubicBezTo>
                <a:cubicBezTo>
                  <a:pt x="21501" y="5082"/>
                  <a:pt x="21417" y="5090"/>
                  <a:pt x="21376" y="5110"/>
                </a:cubicBezTo>
                <a:cubicBezTo>
                  <a:pt x="21134" y="5232"/>
                  <a:pt x="20357" y="5802"/>
                  <a:pt x="20249" y="5851"/>
                </a:cubicBezTo>
                <a:cubicBezTo>
                  <a:pt x="20244" y="5851"/>
                  <a:pt x="20244" y="5855"/>
                  <a:pt x="20240" y="5855"/>
                </a:cubicBezTo>
                <a:cubicBezTo>
                  <a:pt x="20139" y="5855"/>
                  <a:pt x="20115" y="5082"/>
                  <a:pt x="20115" y="5082"/>
                </a:cubicBezTo>
                <a:cubicBezTo>
                  <a:pt x="20115" y="5082"/>
                  <a:pt x="19040" y="4614"/>
                  <a:pt x="18773" y="4444"/>
                </a:cubicBezTo>
                <a:cubicBezTo>
                  <a:pt x="18506" y="4278"/>
                  <a:pt x="17511" y="4254"/>
                  <a:pt x="17244" y="4063"/>
                </a:cubicBezTo>
                <a:cubicBezTo>
                  <a:pt x="16974" y="3873"/>
                  <a:pt x="16597" y="3348"/>
                  <a:pt x="16383" y="3206"/>
                </a:cubicBezTo>
                <a:cubicBezTo>
                  <a:pt x="16168" y="3065"/>
                  <a:pt x="14746" y="2778"/>
                  <a:pt x="14559" y="2729"/>
                </a:cubicBezTo>
                <a:cubicBezTo>
                  <a:pt x="14369" y="2681"/>
                  <a:pt x="14184" y="2300"/>
                  <a:pt x="13941" y="2159"/>
                </a:cubicBezTo>
                <a:cubicBezTo>
                  <a:pt x="13699" y="2014"/>
                  <a:pt x="13165" y="1609"/>
                  <a:pt x="12975" y="1468"/>
                </a:cubicBezTo>
                <a:cubicBezTo>
                  <a:pt x="12817" y="1346"/>
                  <a:pt x="12182" y="1104"/>
                  <a:pt x="11777" y="1104"/>
                </a:cubicBezTo>
                <a:cubicBezTo>
                  <a:pt x="11701" y="1104"/>
                  <a:pt x="11637" y="1116"/>
                  <a:pt x="11579" y="1132"/>
                </a:cubicBezTo>
                <a:cubicBezTo>
                  <a:pt x="11527" y="1152"/>
                  <a:pt x="11458" y="1160"/>
                  <a:pt x="11385" y="1160"/>
                </a:cubicBezTo>
                <a:cubicBezTo>
                  <a:pt x="10993" y="1160"/>
                  <a:pt x="10399" y="922"/>
                  <a:pt x="10266" y="820"/>
                </a:cubicBezTo>
                <a:cubicBezTo>
                  <a:pt x="10104" y="704"/>
                  <a:pt x="9647" y="348"/>
                  <a:pt x="9405" y="251"/>
                </a:cubicBezTo>
                <a:cubicBezTo>
                  <a:pt x="9211" y="174"/>
                  <a:pt x="8980" y="64"/>
                  <a:pt x="8640" y="64"/>
                </a:cubicBezTo>
                <a:cubicBezTo>
                  <a:pt x="8564" y="64"/>
                  <a:pt x="8478" y="68"/>
                  <a:pt x="8386" y="85"/>
                </a:cubicBezTo>
                <a:cubicBezTo>
                  <a:pt x="8172" y="117"/>
                  <a:pt x="7815" y="129"/>
                  <a:pt x="7459" y="129"/>
                </a:cubicBezTo>
                <a:cubicBezTo>
                  <a:pt x="7007" y="129"/>
                  <a:pt x="6554" y="105"/>
                  <a:pt x="6372" y="64"/>
                </a:cubicBezTo>
                <a:cubicBezTo>
                  <a:pt x="6307" y="49"/>
                  <a:pt x="6222" y="44"/>
                  <a:pt x="6125" y="44"/>
                </a:cubicBezTo>
                <a:cubicBezTo>
                  <a:pt x="5737" y="44"/>
                  <a:pt x="5171" y="141"/>
                  <a:pt x="4977" y="178"/>
                </a:cubicBezTo>
                <a:cubicBezTo>
                  <a:pt x="4767" y="223"/>
                  <a:pt x="4378" y="461"/>
                  <a:pt x="4100" y="461"/>
                </a:cubicBezTo>
                <a:cubicBezTo>
                  <a:pt x="4059" y="461"/>
                  <a:pt x="4019" y="453"/>
                  <a:pt x="3986" y="441"/>
                </a:cubicBezTo>
                <a:cubicBezTo>
                  <a:pt x="3716" y="348"/>
                  <a:pt x="3368" y="299"/>
                  <a:pt x="3101" y="251"/>
                </a:cubicBezTo>
                <a:cubicBezTo>
                  <a:pt x="2883" y="214"/>
                  <a:pt x="2426"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 name="Google Shape;359;p23"/>
          <p:cNvGrpSpPr/>
          <p:nvPr/>
        </p:nvGrpSpPr>
        <p:grpSpPr>
          <a:xfrm>
            <a:off x="-418" y="3622109"/>
            <a:ext cx="1191613" cy="1630387"/>
            <a:chOff x="7848870" y="190509"/>
            <a:chExt cx="1191613" cy="1630387"/>
          </a:xfrm>
        </p:grpSpPr>
        <p:pic>
          <p:nvPicPr>
            <p:cNvPr id="2097367" name="Google Shape;360;p23"/>
            <p:cNvPicPr preferRelativeResize="0">
              <a:picLocks/>
            </p:cNvPicPr>
            <p:nvPr/>
          </p:nvPicPr>
          <p:blipFill>
            <a:blip r:embed="rId4">
              <a:alphaModFix amt="29000"/>
            </a:blip>
            <a:stretch>
              <a:fillRect/>
            </a:stretch>
          </p:blipFill>
          <p:spPr>
            <a:xfrm>
              <a:off x="7880425" y="222064"/>
              <a:ext cx="1160058" cy="1598832"/>
            </a:xfrm>
            <a:prstGeom prst="rect">
              <a:avLst/>
            </a:prstGeom>
            <a:noFill/>
            <a:ln>
              <a:noFill/>
            </a:ln>
          </p:spPr>
        </p:pic>
        <p:pic>
          <p:nvPicPr>
            <p:cNvPr id="2097368" name="Google Shape;361;p23"/>
            <p:cNvPicPr preferRelativeResize="0">
              <a:picLocks/>
            </p:cNvPicPr>
            <p:nvPr/>
          </p:nvPicPr>
          <p:blipFill>
            <a:blip r:embed="rId5">
              <a:alphaModFix/>
            </a:blip>
            <a:stretch>
              <a:fillRect/>
            </a:stretch>
          </p:blipFill>
          <p:spPr>
            <a:xfrm>
              <a:off x="7848870" y="190509"/>
              <a:ext cx="1160058" cy="1598832"/>
            </a:xfrm>
            <a:prstGeom prst="rect">
              <a:avLst/>
            </a:prstGeom>
            <a:noFill/>
            <a:ln>
              <a:noFill/>
            </a:ln>
          </p:spPr>
        </p:pic>
      </p:grpSp>
      <p:grpSp>
        <p:nvGrpSpPr>
          <p:cNvPr id="191" name="Google Shape;362;p23"/>
          <p:cNvGrpSpPr/>
          <p:nvPr/>
        </p:nvGrpSpPr>
        <p:grpSpPr>
          <a:xfrm rot="986709" flipH="1">
            <a:off x="8084311" y="75858"/>
            <a:ext cx="689181" cy="1060285"/>
            <a:chOff x="7848875" y="190500"/>
            <a:chExt cx="689175" cy="1060275"/>
          </a:xfrm>
        </p:grpSpPr>
        <p:pic>
          <p:nvPicPr>
            <p:cNvPr id="2097369" name="Google Shape;363;p23"/>
            <p:cNvPicPr preferRelativeResize="0">
              <a:picLocks/>
            </p:cNvPicPr>
            <p:nvPr/>
          </p:nvPicPr>
          <p:blipFill rotWithShape="1">
            <a:blip r:embed="rId4">
              <a:alphaModFix amt="29000"/>
            </a:blip>
            <a:srcRect r="43310" b="35658"/>
            <a:stretch>
              <a:fillRect/>
            </a:stretch>
          </p:blipFill>
          <p:spPr>
            <a:xfrm>
              <a:off x="7880425" y="222075"/>
              <a:ext cx="657625" cy="1028700"/>
            </a:xfrm>
            <a:prstGeom prst="rect">
              <a:avLst/>
            </a:prstGeom>
            <a:noFill/>
            <a:ln>
              <a:noFill/>
            </a:ln>
          </p:spPr>
        </p:pic>
        <p:pic>
          <p:nvPicPr>
            <p:cNvPr id="2097370" name="Google Shape;364;p23"/>
            <p:cNvPicPr preferRelativeResize="0">
              <a:picLocks/>
            </p:cNvPicPr>
            <p:nvPr/>
          </p:nvPicPr>
          <p:blipFill rotWithShape="1">
            <a:blip r:embed="rId5">
              <a:alphaModFix/>
            </a:blip>
            <a:srcRect r="43310" b="35658"/>
            <a:stretch>
              <a:fillRect/>
            </a:stretch>
          </p:blipFill>
          <p:spPr>
            <a:xfrm>
              <a:off x="7848875" y="190500"/>
              <a:ext cx="657625" cy="1028700"/>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83"/>
        <p:cNvGrpSpPr/>
        <p:nvPr/>
      </p:nvGrpSpPr>
      <p:grpSpPr>
        <a:xfrm>
          <a:off x="0" y="0"/>
          <a:ext cx="0" cy="0"/>
          <a:chOff x="0" y="0"/>
          <a:chExt cx="0" cy="0"/>
        </a:xfrm>
      </p:grpSpPr>
      <p:sp>
        <p:nvSpPr>
          <p:cNvPr id="1048755" name="Google Shape;384;p25"/>
          <p:cNvSpPr txBox="1">
            <a:spLocks noGrp="1"/>
          </p:cNvSpPr>
          <p:nvPr>
            <p:ph type="title"/>
          </p:nvPr>
        </p:nvSpPr>
        <p:spPr>
          <a:xfrm>
            <a:off x="720000" y="2613320"/>
            <a:ext cx="2336400" cy="30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i="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8756" name="Google Shape;385;p25"/>
          <p:cNvSpPr txBox="1">
            <a:spLocks noGrp="1"/>
          </p:cNvSpPr>
          <p:nvPr>
            <p:ph type="subTitle" idx="1"/>
          </p:nvPr>
        </p:nvSpPr>
        <p:spPr>
          <a:xfrm>
            <a:off x="720000" y="2976850"/>
            <a:ext cx="2336400" cy="70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
        <p:nvSpPr>
          <p:cNvPr id="1048757" name="Google Shape;386;p25"/>
          <p:cNvSpPr txBox="1">
            <a:spLocks noGrp="1"/>
          </p:cNvSpPr>
          <p:nvPr>
            <p:ph type="title" idx="2"/>
          </p:nvPr>
        </p:nvSpPr>
        <p:spPr>
          <a:xfrm>
            <a:off x="3403800" y="2613320"/>
            <a:ext cx="2336400" cy="30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i="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8758" name="Google Shape;387;p25"/>
          <p:cNvSpPr txBox="1">
            <a:spLocks noGrp="1"/>
          </p:cNvSpPr>
          <p:nvPr>
            <p:ph type="subTitle" idx="3"/>
          </p:nvPr>
        </p:nvSpPr>
        <p:spPr>
          <a:xfrm>
            <a:off x="3403800" y="2976850"/>
            <a:ext cx="2336400" cy="70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
        <p:nvSpPr>
          <p:cNvPr id="1048759" name="Google Shape;388;p25"/>
          <p:cNvSpPr txBox="1">
            <a:spLocks noGrp="1"/>
          </p:cNvSpPr>
          <p:nvPr>
            <p:ph type="title" idx="4"/>
          </p:nvPr>
        </p:nvSpPr>
        <p:spPr>
          <a:xfrm>
            <a:off x="6087600" y="2613320"/>
            <a:ext cx="2336400" cy="30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i="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8760" name="Google Shape;389;p25"/>
          <p:cNvSpPr txBox="1">
            <a:spLocks noGrp="1"/>
          </p:cNvSpPr>
          <p:nvPr>
            <p:ph type="subTitle" idx="5"/>
          </p:nvPr>
        </p:nvSpPr>
        <p:spPr>
          <a:xfrm>
            <a:off x="6087600" y="2976850"/>
            <a:ext cx="2336400" cy="70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
        <p:nvSpPr>
          <p:cNvPr id="1048761" name="Google Shape;390;p25"/>
          <p:cNvSpPr txBox="1">
            <a:spLocks noGrp="1"/>
          </p:cNvSpPr>
          <p:nvPr>
            <p:ph type="title" idx="6"/>
          </p:nvPr>
        </p:nvSpPr>
        <p:spPr>
          <a:xfrm>
            <a:off x="720000" y="537375"/>
            <a:ext cx="7704000" cy="44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endParaRPr/>
          </a:p>
        </p:txBody>
      </p:sp>
      <p:pic>
        <p:nvPicPr>
          <p:cNvPr id="2097261" name="Google Shape;391;p25"/>
          <p:cNvPicPr preferRelativeResize="0">
            <a:picLocks/>
          </p:cNvPicPr>
          <p:nvPr/>
        </p:nvPicPr>
        <p:blipFill>
          <a:blip r:embed="rId2">
            <a:alphaModFix/>
          </a:blip>
          <a:stretch>
            <a:fillRect/>
          </a:stretch>
        </p:blipFill>
        <p:spPr>
          <a:xfrm rot="-10476142">
            <a:off x="-1070061" y="2929417"/>
            <a:ext cx="4243858" cy="3432846"/>
          </a:xfrm>
          <a:prstGeom prst="rect">
            <a:avLst/>
          </a:prstGeom>
          <a:noFill/>
          <a:ln>
            <a:noFill/>
          </a:ln>
        </p:spPr>
      </p:pic>
      <p:grpSp>
        <p:nvGrpSpPr>
          <p:cNvPr id="150" name="Google Shape;392;p25"/>
          <p:cNvGrpSpPr/>
          <p:nvPr/>
        </p:nvGrpSpPr>
        <p:grpSpPr>
          <a:xfrm>
            <a:off x="-5" y="167559"/>
            <a:ext cx="1191613" cy="1630387"/>
            <a:chOff x="7848870" y="190509"/>
            <a:chExt cx="1191613" cy="1630387"/>
          </a:xfrm>
        </p:grpSpPr>
        <p:pic>
          <p:nvPicPr>
            <p:cNvPr id="2097262" name="Google Shape;393;p25"/>
            <p:cNvPicPr preferRelativeResize="0">
              <a:picLocks/>
            </p:cNvPicPr>
            <p:nvPr/>
          </p:nvPicPr>
          <p:blipFill>
            <a:blip r:embed="rId3">
              <a:alphaModFix amt="29000"/>
            </a:blip>
            <a:stretch>
              <a:fillRect/>
            </a:stretch>
          </p:blipFill>
          <p:spPr>
            <a:xfrm>
              <a:off x="7880425" y="222064"/>
              <a:ext cx="1160058" cy="1598832"/>
            </a:xfrm>
            <a:prstGeom prst="rect">
              <a:avLst/>
            </a:prstGeom>
            <a:noFill/>
            <a:ln>
              <a:noFill/>
            </a:ln>
          </p:spPr>
        </p:pic>
        <p:pic>
          <p:nvPicPr>
            <p:cNvPr id="2097263" name="Google Shape;394;p25"/>
            <p:cNvPicPr preferRelativeResize="0">
              <a:picLocks/>
            </p:cNvPicPr>
            <p:nvPr/>
          </p:nvPicPr>
          <p:blipFill>
            <a:blip r:embed="rId4">
              <a:alphaModFix/>
            </a:blip>
            <a:stretch>
              <a:fillRect/>
            </a:stretch>
          </p:blipFill>
          <p:spPr>
            <a:xfrm>
              <a:off x="7848870" y="190509"/>
              <a:ext cx="1160058" cy="1598832"/>
            </a:xfrm>
            <a:prstGeom prst="rect">
              <a:avLst/>
            </a:prstGeom>
            <a:noFill/>
            <a:ln>
              <a:noFill/>
            </a:ln>
          </p:spPr>
        </p:pic>
      </p:grpSp>
      <p:pic>
        <p:nvPicPr>
          <p:cNvPr id="2097264" name="Google Shape;395;p25"/>
          <p:cNvPicPr preferRelativeResize="0">
            <a:picLocks/>
          </p:cNvPicPr>
          <p:nvPr/>
        </p:nvPicPr>
        <p:blipFill>
          <a:blip r:embed="rId5">
            <a:alphaModFix/>
          </a:blip>
          <a:stretch>
            <a:fillRect/>
          </a:stretch>
        </p:blipFill>
        <p:spPr>
          <a:xfrm rot="-2998595">
            <a:off x="7604388" y="-1515188"/>
            <a:ext cx="3235386" cy="3245751"/>
          </a:xfrm>
          <a:prstGeom prst="rect">
            <a:avLst/>
          </a:prstGeom>
          <a:noFill/>
          <a:ln>
            <a:noFill/>
          </a:ln>
        </p:spPr>
      </p:pic>
      <p:pic>
        <p:nvPicPr>
          <p:cNvPr id="2097265" name="Google Shape;396;p25"/>
          <p:cNvPicPr preferRelativeResize="0">
            <a:picLocks/>
          </p:cNvPicPr>
          <p:nvPr/>
        </p:nvPicPr>
        <p:blipFill>
          <a:blip r:embed="rId5">
            <a:alphaModFix/>
          </a:blip>
          <a:stretch>
            <a:fillRect/>
          </a:stretch>
        </p:blipFill>
        <p:spPr>
          <a:xfrm rot="-1934846">
            <a:off x="-2028036" y="2682470"/>
            <a:ext cx="3235385" cy="3245750"/>
          </a:xfrm>
          <a:prstGeom prst="rect">
            <a:avLst/>
          </a:prstGeom>
          <a:noFill/>
          <a:ln>
            <a:noFill/>
          </a:ln>
        </p:spPr>
      </p:pic>
      <p:pic>
        <p:nvPicPr>
          <p:cNvPr id="2097266" name="Google Shape;397;p25"/>
          <p:cNvPicPr preferRelativeResize="0">
            <a:picLocks/>
          </p:cNvPicPr>
          <p:nvPr/>
        </p:nvPicPr>
        <p:blipFill>
          <a:blip r:embed="rId2">
            <a:alphaModFix/>
          </a:blip>
          <a:stretch>
            <a:fillRect/>
          </a:stretch>
        </p:blipFill>
        <p:spPr>
          <a:xfrm rot="4868910">
            <a:off x="5914620" y="2813412"/>
            <a:ext cx="4012570" cy="3245751"/>
          </a:xfrm>
          <a:prstGeom prst="rect">
            <a:avLst/>
          </a:prstGeom>
          <a:noFill/>
          <a:ln>
            <a:noFill/>
          </a:ln>
        </p:spPr>
      </p:pic>
      <p:sp>
        <p:nvSpPr>
          <p:cNvPr id="1048762" name="Google Shape;398;p25"/>
          <p:cNvSpPr/>
          <p:nvPr/>
        </p:nvSpPr>
        <p:spPr>
          <a:xfrm rot="-3771894">
            <a:off x="7527039" y="3506983"/>
            <a:ext cx="3833033" cy="3464706"/>
          </a:xfrm>
          <a:custGeom>
            <a:avLst/>
            <a:gdLst/>
            <a:ahLst/>
            <a:cxnLst/>
            <a:rect l="l" t="t" r="r" b="b"/>
            <a:pathLst>
              <a:path w="47112" h="62435" extrusionOk="0">
                <a:moveTo>
                  <a:pt x="2143" y="0"/>
                </a:moveTo>
                <a:cubicBezTo>
                  <a:pt x="2074" y="0"/>
                  <a:pt x="2014" y="12"/>
                  <a:pt x="1973" y="44"/>
                </a:cubicBezTo>
                <a:cubicBezTo>
                  <a:pt x="1758" y="202"/>
                  <a:pt x="0" y="1059"/>
                  <a:pt x="0" y="1059"/>
                </a:cubicBezTo>
                <a:lnTo>
                  <a:pt x="0" y="1727"/>
                </a:lnTo>
                <a:lnTo>
                  <a:pt x="0" y="53531"/>
                </a:lnTo>
                <a:lnTo>
                  <a:pt x="0" y="54324"/>
                </a:lnTo>
                <a:cubicBezTo>
                  <a:pt x="0" y="54324"/>
                  <a:pt x="2535" y="54874"/>
                  <a:pt x="2964" y="55039"/>
                </a:cubicBezTo>
                <a:cubicBezTo>
                  <a:pt x="3089" y="55088"/>
                  <a:pt x="3243" y="55104"/>
                  <a:pt x="3396" y="55104"/>
                </a:cubicBezTo>
                <a:cubicBezTo>
                  <a:pt x="3562" y="55104"/>
                  <a:pt x="3728" y="55084"/>
                  <a:pt x="3878" y="55069"/>
                </a:cubicBezTo>
                <a:cubicBezTo>
                  <a:pt x="4027" y="55048"/>
                  <a:pt x="4156" y="55032"/>
                  <a:pt x="4238" y="55032"/>
                </a:cubicBezTo>
                <a:cubicBezTo>
                  <a:pt x="4266" y="55032"/>
                  <a:pt x="4290" y="55036"/>
                  <a:pt x="4306" y="55039"/>
                </a:cubicBezTo>
                <a:cubicBezTo>
                  <a:pt x="4468" y="55088"/>
                  <a:pt x="4710" y="55230"/>
                  <a:pt x="5005" y="55371"/>
                </a:cubicBezTo>
                <a:cubicBezTo>
                  <a:pt x="5300" y="55517"/>
                  <a:pt x="5891" y="55707"/>
                  <a:pt x="6295" y="55707"/>
                </a:cubicBezTo>
                <a:cubicBezTo>
                  <a:pt x="6696" y="55707"/>
                  <a:pt x="7286" y="55756"/>
                  <a:pt x="7528" y="55824"/>
                </a:cubicBezTo>
                <a:cubicBezTo>
                  <a:pt x="7771" y="55897"/>
                  <a:pt x="8895" y="56087"/>
                  <a:pt x="9219" y="56184"/>
                </a:cubicBezTo>
                <a:cubicBezTo>
                  <a:pt x="9542" y="56277"/>
                  <a:pt x="9809" y="56706"/>
                  <a:pt x="9995" y="56920"/>
                </a:cubicBezTo>
                <a:cubicBezTo>
                  <a:pt x="10185" y="57134"/>
                  <a:pt x="10508" y="57567"/>
                  <a:pt x="10885" y="57805"/>
                </a:cubicBezTo>
                <a:cubicBezTo>
                  <a:pt x="11256" y="58040"/>
                  <a:pt x="11475" y="58473"/>
                  <a:pt x="11742" y="58517"/>
                </a:cubicBezTo>
                <a:cubicBezTo>
                  <a:pt x="12008" y="58566"/>
                  <a:pt x="13432" y="58732"/>
                  <a:pt x="13512" y="58780"/>
                </a:cubicBezTo>
                <a:cubicBezTo>
                  <a:pt x="13520" y="58784"/>
                  <a:pt x="13529" y="58784"/>
                  <a:pt x="13548" y="58784"/>
                </a:cubicBezTo>
                <a:cubicBezTo>
                  <a:pt x="13742" y="58784"/>
                  <a:pt x="14612" y="58541"/>
                  <a:pt x="14612" y="58541"/>
                </a:cubicBezTo>
                <a:cubicBezTo>
                  <a:pt x="14612" y="58541"/>
                  <a:pt x="15659" y="57805"/>
                  <a:pt x="15793" y="57756"/>
                </a:cubicBezTo>
                <a:cubicBezTo>
                  <a:pt x="15914" y="57713"/>
                  <a:pt x="16403" y="57361"/>
                  <a:pt x="16718" y="57361"/>
                </a:cubicBezTo>
                <a:cubicBezTo>
                  <a:pt x="16751" y="57361"/>
                  <a:pt x="16784" y="57364"/>
                  <a:pt x="16812" y="57373"/>
                </a:cubicBezTo>
                <a:cubicBezTo>
                  <a:pt x="17107" y="57470"/>
                  <a:pt x="17939" y="57756"/>
                  <a:pt x="18073" y="57805"/>
                </a:cubicBezTo>
                <a:lnTo>
                  <a:pt x="18094" y="57805"/>
                </a:lnTo>
                <a:cubicBezTo>
                  <a:pt x="18247" y="57805"/>
                  <a:pt x="18648" y="57349"/>
                  <a:pt x="18853" y="57280"/>
                </a:cubicBezTo>
                <a:cubicBezTo>
                  <a:pt x="18874" y="57271"/>
                  <a:pt x="18902" y="57271"/>
                  <a:pt x="18946" y="57271"/>
                </a:cubicBezTo>
                <a:cubicBezTo>
                  <a:pt x="19367" y="57271"/>
                  <a:pt x="20822" y="57575"/>
                  <a:pt x="20947" y="57659"/>
                </a:cubicBezTo>
                <a:cubicBezTo>
                  <a:pt x="21081" y="57756"/>
                  <a:pt x="22448" y="58279"/>
                  <a:pt x="22772" y="58351"/>
                </a:cubicBezTo>
                <a:cubicBezTo>
                  <a:pt x="23095" y="58424"/>
                  <a:pt x="23709" y="58473"/>
                  <a:pt x="23899" y="58687"/>
                </a:cubicBezTo>
                <a:cubicBezTo>
                  <a:pt x="24085" y="58901"/>
                  <a:pt x="24380" y="59831"/>
                  <a:pt x="24651" y="60066"/>
                </a:cubicBezTo>
                <a:cubicBezTo>
                  <a:pt x="24918" y="60304"/>
                  <a:pt x="25590" y="61331"/>
                  <a:pt x="25937" y="61473"/>
                </a:cubicBezTo>
                <a:cubicBezTo>
                  <a:pt x="26284" y="61618"/>
                  <a:pt x="27198" y="61759"/>
                  <a:pt x="27413" y="61808"/>
                </a:cubicBezTo>
                <a:cubicBezTo>
                  <a:pt x="27429" y="61813"/>
                  <a:pt x="27445" y="61813"/>
                  <a:pt x="27461" y="61813"/>
                </a:cubicBezTo>
                <a:cubicBezTo>
                  <a:pt x="27583" y="61813"/>
                  <a:pt x="27781" y="61744"/>
                  <a:pt x="27982" y="61679"/>
                </a:cubicBezTo>
                <a:cubicBezTo>
                  <a:pt x="28185" y="61610"/>
                  <a:pt x="28391" y="61546"/>
                  <a:pt x="28537" y="61546"/>
                </a:cubicBezTo>
                <a:lnTo>
                  <a:pt x="28570" y="61546"/>
                </a:lnTo>
                <a:cubicBezTo>
                  <a:pt x="28865" y="61570"/>
                  <a:pt x="29079" y="61949"/>
                  <a:pt x="29264" y="61974"/>
                </a:cubicBezTo>
                <a:cubicBezTo>
                  <a:pt x="29455" y="61998"/>
                  <a:pt x="30098" y="62354"/>
                  <a:pt x="30283" y="62427"/>
                </a:cubicBezTo>
                <a:cubicBezTo>
                  <a:pt x="30300" y="62431"/>
                  <a:pt x="30328" y="62435"/>
                  <a:pt x="30365" y="62435"/>
                </a:cubicBezTo>
                <a:cubicBezTo>
                  <a:pt x="30748" y="62435"/>
                  <a:pt x="32168" y="62111"/>
                  <a:pt x="32487" y="62046"/>
                </a:cubicBezTo>
                <a:cubicBezTo>
                  <a:pt x="32834" y="61974"/>
                  <a:pt x="33586" y="61711"/>
                  <a:pt x="33853" y="61594"/>
                </a:cubicBezTo>
                <a:cubicBezTo>
                  <a:pt x="34125" y="61473"/>
                  <a:pt x="34392" y="61307"/>
                  <a:pt x="34553" y="61222"/>
                </a:cubicBezTo>
                <a:cubicBezTo>
                  <a:pt x="34715" y="61141"/>
                  <a:pt x="36029" y="60542"/>
                  <a:pt x="36215" y="60352"/>
                </a:cubicBezTo>
                <a:cubicBezTo>
                  <a:pt x="36393" y="60175"/>
                  <a:pt x="37460" y="59872"/>
                  <a:pt x="37662" y="59872"/>
                </a:cubicBezTo>
                <a:cubicBezTo>
                  <a:pt x="37678" y="59872"/>
                  <a:pt x="37686" y="59876"/>
                  <a:pt x="37691" y="59876"/>
                </a:cubicBezTo>
                <a:cubicBezTo>
                  <a:pt x="37771" y="59924"/>
                  <a:pt x="38176" y="60211"/>
                  <a:pt x="38361" y="60236"/>
                </a:cubicBezTo>
                <a:cubicBezTo>
                  <a:pt x="38544" y="60255"/>
                  <a:pt x="39360" y="60498"/>
                  <a:pt x="39550" y="60498"/>
                </a:cubicBezTo>
                <a:lnTo>
                  <a:pt x="39571" y="60498"/>
                </a:lnTo>
                <a:cubicBezTo>
                  <a:pt x="39704" y="60473"/>
                  <a:pt x="40485" y="59734"/>
                  <a:pt x="40485" y="59734"/>
                </a:cubicBezTo>
                <a:cubicBezTo>
                  <a:pt x="40485" y="59734"/>
                  <a:pt x="41451" y="60304"/>
                  <a:pt x="41665" y="60304"/>
                </a:cubicBezTo>
                <a:cubicBezTo>
                  <a:pt x="41864" y="60304"/>
                  <a:pt x="42377" y="60648"/>
                  <a:pt x="42688" y="60648"/>
                </a:cubicBezTo>
                <a:cubicBezTo>
                  <a:pt x="42716" y="60648"/>
                  <a:pt x="42741" y="60643"/>
                  <a:pt x="42765" y="60639"/>
                </a:cubicBezTo>
                <a:cubicBezTo>
                  <a:pt x="43060" y="60567"/>
                  <a:pt x="43784" y="60260"/>
                  <a:pt x="43998" y="60260"/>
                </a:cubicBezTo>
                <a:cubicBezTo>
                  <a:pt x="44212" y="60260"/>
                  <a:pt x="44588" y="60352"/>
                  <a:pt x="44831" y="60518"/>
                </a:cubicBezTo>
                <a:cubicBezTo>
                  <a:pt x="45073" y="60688"/>
                  <a:pt x="46654" y="61020"/>
                  <a:pt x="46654" y="61020"/>
                </a:cubicBezTo>
                <a:lnTo>
                  <a:pt x="47111" y="60498"/>
                </a:lnTo>
                <a:lnTo>
                  <a:pt x="47111" y="59742"/>
                </a:lnTo>
                <a:lnTo>
                  <a:pt x="47111" y="9081"/>
                </a:lnTo>
                <a:lnTo>
                  <a:pt x="47111" y="8115"/>
                </a:lnTo>
                <a:cubicBezTo>
                  <a:pt x="47111" y="8115"/>
                  <a:pt x="45764" y="8309"/>
                  <a:pt x="45417" y="8309"/>
                </a:cubicBezTo>
                <a:cubicBezTo>
                  <a:pt x="45397" y="8309"/>
                  <a:pt x="45381" y="8309"/>
                  <a:pt x="45368" y="8305"/>
                </a:cubicBezTo>
                <a:lnTo>
                  <a:pt x="45348" y="8305"/>
                </a:lnTo>
                <a:cubicBezTo>
                  <a:pt x="45094" y="8305"/>
                  <a:pt x="44508" y="8738"/>
                  <a:pt x="44374" y="8782"/>
                </a:cubicBezTo>
                <a:cubicBezTo>
                  <a:pt x="44245" y="8826"/>
                  <a:pt x="43674" y="9331"/>
                  <a:pt x="43484" y="9331"/>
                </a:cubicBezTo>
                <a:lnTo>
                  <a:pt x="43465" y="9331"/>
                </a:lnTo>
                <a:cubicBezTo>
                  <a:pt x="43319" y="9287"/>
                  <a:pt x="42793" y="9057"/>
                  <a:pt x="42453" y="9057"/>
                </a:cubicBezTo>
                <a:cubicBezTo>
                  <a:pt x="42409" y="9057"/>
                  <a:pt x="42373" y="9061"/>
                  <a:pt x="42336" y="9068"/>
                </a:cubicBezTo>
                <a:cubicBezTo>
                  <a:pt x="42013" y="9141"/>
                  <a:pt x="41475" y="9785"/>
                  <a:pt x="41317" y="9785"/>
                </a:cubicBezTo>
                <a:cubicBezTo>
                  <a:pt x="41155" y="9785"/>
                  <a:pt x="39975" y="10807"/>
                  <a:pt x="39837" y="10880"/>
                </a:cubicBezTo>
                <a:cubicBezTo>
                  <a:pt x="39708" y="10949"/>
                  <a:pt x="39175" y="11309"/>
                  <a:pt x="39045" y="11309"/>
                </a:cubicBezTo>
                <a:lnTo>
                  <a:pt x="39033" y="11309"/>
                </a:lnTo>
                <a:cubicBezTo>
                  <a:pt x="38928" y="11285"/>
                  <a:pt x="38147" y="10735"/>
                  <a:pt x="38014" y="10690"/>
                </a:cubicBezTo>
                <a:cubicBezTo>
                  <a:pt x="37880" y="10641"/>
                  <a:pt x="37476" y="10213"/>
                  <a:pt x="37210" y="10213"/>
                </a:cubicBezTo>
                <a:cubicBezTo>
                  <a:pt x="37007" y="10213"/>
                  <a:pt x="36490" y="10253"/>
                  <a:pt x="36154" y="10253"/>
                </a:cubicBezTo>
                <a:cubicBezTo>
                  <a:pt x="36041" y="10253"/>
                  <a:pt x="35948" y="10249"/>
                  <a:pt x="35896" y="10238"/>
                </a:cubicBezTo>
                <a:cubicBezTo>
                  <a:pt x="35681" y="10189"/>
                  <a:pt x="35034" y="9570"/>
                  <a:pt x="34877" y="9473"/>
                </a:cubicBezTo>
                <a:cubicBezTo>
                  <a:pt x="34715" y="9376"/>
                  <a:pt x="34205" y="8709"/>
                  <a:pt x="33963" y="8616"/>
                </a:cubicBezTo>
                <a:cubicBezTo>
                  <a:pt x="33741" y="8527"/>
                  <a:pt x="33470" y="8277"/>
                  <a:pt x="33259" y="8277"/>
                </a:cubicBezTo>
                <a:cubicBezTo>
                  <a:pt x="33243" y="8277"/>
                  <a:pt x="33227" y="8277"/>
                  <a:pt x="33211" y="8281"/>
                </a:cubicBezTo>
                <a:cubicBezTo>
                  <a:pt x="32996" y="8329"/>
                  <a:pt x="31869" y="8495"/>
                  <a:pt x="31682" y="8495"/>
                </a:cubicBezTo>
                <a:cubicBezTo>
                  <a:pt x="31505" y="8495"/>
                  <a:pt x="30680" y="9029"/>
                  <a:pt x="30408" y="9029"/>
                </a:cubicBezTo>
                <a:cubicBezTo>
                  <a:pt x="30393" y="9029"/>
                  <a:pt x="30376" y="9025"/>
                  <a:pt x="30365" y="9020"/>
                </a:cubicBezTo>
                <a:cubicBezTo>
                  <a:pt x="30332" y="9008"/>
                  <a:pt x="30279" y="9004"/>
                  <a:pt x="30223" y="9004"/>
                </a:cubicBezTo>
                <a:cubicBezTo>
                  <a:pt x="30122" y="9004"/>
                  <a:pt x="29988" y="9020"/>
                  <a:pt x="29850" y="9033"/>
                </a:cubicBezTo>
                <a:cubicBezTo>
                  <a:pt x="29714" y="9049"/>
                  <a:pt x="29572" y="9061"/>
                  <a:pt x="29443" y="9061"/>
                </a:cubicBezTo>
                <a:cubicBezTo>
                  <a:pt x="29329" y="9061"/>
                  <a:pt x="29232" y="9049"/>
                  <a:pt x="29160" y="9020"/>
                </a:cubicBezTo>
                <a:cubicBezTo>
                  <a:pt x="28865" y="8903"/>
                  <a:pt x="28245" y="8475"/>
                  <a:pt x="27922" y="8329"/>
                </a:cubicBezTo>
                <a:cubicBezTo>
                  <a:pt x="27603" y="8187"/>
                  <a:pt x="27012" y="8066"/>
                  <a:pt x="26903" y="7900"/>
                </a:cubicBezTo>
                <a:cubicBezTo>
                  <a:pt x="26799" y="7734"/>
                  <a:pt x="26313" y="7399"/>
                  <a:pt x="26313" y="7136"/>
                </a:cubicBezTo>
                <a:cubicBezTo>
                  <a:pt x="26313" y="6877"/>
                  <a:pt x="25375" y="6614"/>
                  <a:pt x="25241" y="6517"/>
                </a:cubicBezTo>
                <a:cubicBezTo>
                  <a:pt x="25104" y="6424"/>
                  <a:pt x="24543" y="6211"/>
                  <a:pt x="24437" y="6114"/>
                </a:cubicBezTo>
                <a:cubicBezTo>
                  <a:pt x="24328" y="6017"/>
                  <a:pt x="23495" y="5495"/>
                  <a:pt x="23333" y="5373"/>
                </a:cubicBezTo>
                <a:cubicBezTo>
                  <a:pt x="23203" y="5276"/>
                  <a:pt x="22128" y="5082"/>
                  <a:pt x="21615" y="5082"/>
                </a:cubicBezTo>
                <a:cubicBezTo>
                  <a:pt x="21501" y="5082"/>
                  <a:pt x="21417" y="5090"/>
                  <a:pt x="21376" y="5110"/>
                </a:cubicBezTo>
                <a:cubicBezTo>
                  <a:pt x="21134" y="5232"/>
                  <a:pt x="20357" y="5802"/>
                  <a:pt x="20249" y="5851"/>
                </a:cubicBezTo>
                <a:cubicBezTo>
                  <a:pt x="20244" y="5851"/>
                  <a:pt x="20244" y="5855"/>
                  <a:pt x="20240" y="5855"/>
                </a:cubicBezTo>
                <a:cubicBezTo>
                  <a:pt x="20139" y="5855"/>
                  <a:pt x="20115" y="5082"/>
                  <a:pt x="20115" y="5082"/>
                </a:cubicBezTo>
                <a:cubicBezTo>
                  <a:pt x="20115" y="5082"/>
                  <a:pt x="19040" y="4614"/>
                  <a:pt x="18773" y="4444"/>
                </a:cubicBezTo>
                <a:cubicBezTo>
                  <a:pt x="18506" y="4278"/>
                  <a:pt x="17511" y="4254"/>
                  <a:pt x="17244" y="4063"/>
                </a:cubicBezTo>
                <a:cubicBezTo>
                  <a:pt x="16974" y="3873"/>
                  <a:pt x="16597" y="3348"/>
                  <a:pt x="16383" y="3206"/>
                </a:cubicBezTo>
                <a:cubicBezTo>
                  <a:pt x="16168" y="3065"/>
                  <a:pt x="14746" y="2778"/>
                  <a:pt x="14559" y="2729"/>
                </a:cubicBezTo>
                <a:cubicBezTo>
                  <a:pt x="14369" y="2681"/>
                  <a:pt x="14184" y="2300"/>
                  <a:pt x="13941" y="2159"/>
                </a:cubicBezTo>
                <a:cubicBezTo>
                  <a:pt x="13699" y="2014"/>
                  <a:pt x="13165" y="1609"/>
                  <a:pt x="12975" y="1468"/>
                </a:cubicBezTo>
                <a:cubicBezTo>
                  <a:pt x="12817" y="1346"/>
                  <a:pt x="12182" y="1104"/>
                  <a:pt x="11777" y="1104"/>
                </a:cubicBezTo>
                <a:cubicBezTo>
                  <a:pt x="11701" y="1104"/>
                  <a:pt x="11637" y="1116"/>
                  <a:pt x="11579" y="1132"/>
                </a:cubicBezTo>
                <a:cubicBezTo>
                  <a:pt x="11527" y="1152"/>
                  <a:pt x="11458" y="1160"/>
                  <a:pt x="11385" y="1160"/>
                </a:cubicBezTo>
                <a:cubicBezTo>
                  <a:pt x="10993" y="1160"/>
                  <a:pt x="10399" y="922"/>
                  <a:pt x="10266" y="820"/>
                </a:cubicBezTo>
                <a:cubicBezTo>
                  <a:pt x="10104" y="704"/>
                  <a:pt x="9647" y="348"/>
                  <a:pt x="9405" y="251"/>
                </a:cubicBezTo>
                <a:cubicBezTo>
                  <a:pt x="9211" y="174"/>
                  <a:pt x="8980" y="64"/>
                  <a:pt x="8640" y="64"/>
                </a:cubicBezTo>
                <a:cubicBezTo>
                  <a:pt x="8564" y="64"/>
                  <a:pt x="8478" y="68"/>
                  <a:pt x="8386" y="85"/>
                </a:cubicBezTo>
                <a:cubicBezTo>
                  <a:pt x="8172" y="117"/>
                  <a:pt x="7815" y="129"/>
                  <a:pt x="7459" y="129"/>
                </a:cubicBezTo>
                <a:cubicBezTo>
                  <a:pt x="7007" y="129"/>
                  <a:pt x="6554" y="105"/>
                  <a:pt x="6372" y="64"/>
                </a:cubicBezTo>
                <a:cubicBezTo>
                  <a:pt x="6307" y="49"/>
                  <a:pt x="6222" y="44"/>
                  <a:pt x="6125" y="44"/>
                </a:cubicBezTo>
                <a:cubicBezTo>
                  <a:pt x="5737" y="44"/>
                  <a:pt x="5171" y="141"/>
                  <a:pt x="4977" y="178"/>
                </a:cubicBezTo>
                <a:cubicBezTo>
                  <a:pt x="4767" y="223"/>
                  <a:pt x="4378" y="461"/>
                  <a:pt x="4100" y="461"/>
                </a:cubicBezTo>
                <a:cubicBezTo>
                  <a:pt x="4059" y="461"/>
                  <a:pt x="4019" y="453"/>
                  <a:pt x="3986" y="441"/>
                </a:cubicBezTo>
                <a:cubicBezTo>
                  <a:pt x="3716" y="348"/>
                  <a:pt x="3368" y="299"/>
                  <a:pt x="3101" y="251"/>
                </a:cubicBezTo>
                <a:cubicBezTo>
                  <a:pt x="2883" y="214"/>
                  <a:pt x="2426"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63" name="Google Shape;399;p25"/>
          <p:cNvSpPr/>
          <p:nvPr/>
        </p:nvSpPr>
        <p:spPr>
          <a:xfrm rot="3823070">
            <a:off x="-2428646" y="3701708"/>
            <a:ext cx="3601059" cy="2921845"/>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400;p25"/>
          <p:cNvGrpSpPr/>
          <p:nvPr/>
        </p:nvGrpSpPr>
        <p:grpSpPr>
          <a:xfrm flipH="1">
            <a:off x="8424000" y="1065488"/>
            <a:ext cx="689175" cy="1060275"/>
            <a:chOff x="7848875" y="190500"/>
            <a:chExt cx="689175" cy="1060275"/>
          </a:xfrm>
        </p:grpSpPr>
        <p:pic>
          <p:nvPicPr>
            <p:cNvPr id="2097267" name="Google Shape;401;p25"/>
            <p:cNvPicPr preferRelativeResize="0">
              <a:picLocks/>
            </p:cNvPicPr>
            <p:nvPr/>
          </p:nvPicPr>
          <p:blipFill rotWithShape="1">
            <a:blip r:embed="rId3">
              <a:alphaModFix amt="29000"/>
            </a:blip>
            <a:srcRect r="43310" b="35658"/>
            <a:stretch>
              <a:fillRect/>
            </a:stretch>
          </p:blipFill>
          <p:spPr>
            <a:xfrm>
              <a:off x="7880425" y="222075"/>
              <a:ext cx="657625" cy="1028700"/>
            </a:xfrm>
            <a:prstGeom prst="rect">
              <a:avLst/>
            </a:prstGeom>
            <a:noFill/>
            <a:ln>
              <a:noFill/>
            </a:ln>
          </p:spPr>
        </p:pic>
        <p:pic>
          <p:nvPicPr>
            <p:cNvPr id="2097268" name="Google Shape;402;p25"/>
            <p:cNvPicPr preferRelativeResize="0">
              <a:picLocks/>
            </p:cNvPicPr>
            <p:nvPr/>
          </p:nvPicPr>
          <p:blipFill rotWithShape="1">
            <a:blip r:embed="rId4">
              <a:alphaModFix/>
            </a:blip>
            <a:srcRect r="43310" b="35658"/>
            <a:stretch>
              <a:fillRect/>
            </a:stretch>
          </p:blipFill>
          <p:spPr>
            <a:xfrm>
              <a:off x="7848875" y="190500"/>
              <a:ext cx="657625" cy="1028700"/>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403"/>
        <p:cNvGrpSpPr/>
        <p:nvPr/>
      </p:nvGrpSpPr>
      <p:grpSpPr>
        <a:xfrm>
          <a:off x="0" y="0"/>
          <a:ext cx="0" cy="0"/>
          <a:chOff x="0" y="0"/>
          <a:chExt cx="0" cy="0"/>
        </a:xfrm>
      </p:grpSpPr>
      <p:pic>
        <p:nvPicPr>
          <p:cNvPr id="2097305" name="Google Shape;404;p26"/>
          <p:cNvPicPr preferRelativeResize="0">
            <a:picLocks/>
          </p:cNvPicPr>
          <p:nvPr/>
        </p:nvPicPr>
        <p:blipFill>
          <a:blip r:embed="rId2">
            <a:alphaModFix/>
          </a:blip>
          <a:stretch>
            <a:fillRect/>
          </a:stretch>
        </p:blipFill>
        <p:spPr>
          <a:xfrm rot="6384280">
            <a:off x="5477007" y="3079843"/>
            <a:ext cx="4012570" cy="3245751"/>
          </a:xfrm>
          <a:prstGeom prst="rect">
            <a:avLst/>
          </a:prstGeom>
          <a:noFill/>
          <a:ln>
            <a:noFill/>
          </a:ln>
        </p:spPr>
      </p:pic>
      <p:sp>
        <p:nvSpPr>
          <p:cNvPr id="1048781" name="Google Shape;405;p26"/>
          <p:cNvSpPr/>
          <p:nvPr/>
        </p:nvSpPr>
        <p:spPr>
          <a:xfrm rot="-2256582">
            <a:off x="6601211" y="4346297"/>
            <a:ext cx="3833046" cy="3464743"/>
          </a:xfrm>
          <a:custGeom>
            <a:avLst/>
            <a:gdLst/>
            <a:ahLst/>
            <a:cxnLst/>
            <a:rect l="l" t="t" r="r" b="b"/>
            <a:pathLst>
              <a:path w="47112" h="62435" extrusionOk="0">
                <a:moveTo>
                  <a:pt x="2143" y="0"/>
                </a:moveTo>
                <a:cubicBezTo>
                  <a:pt x="2074" y="0"/>
                  <a:pt x="2014" y="12"/>
                  <a:pt x="1973" y="44"/>
                </a:cubicBezTo>
                <a:cubicBezTo>
                  <a:pt x="1758" y="202"/>
                  <a:pt x="0" y="1059"/>
                  <a:pt x="0" y="1059"/>
                </a:cubicBezTo>
                <a:lnTo>
                  <a:pt x="0" y="1727"/>
                </a:lnTo>
                <a:lnTo>
                  <a:pt x="0" y="53531"/>
                </a:lnTo>
                <a:lnTo>
                  <a:pt x="0" y="54324"/>
                </a:lnTo>
                <a:cubicBezTo>
                  <a:pt x="0" y="54324"/>
                  <a:pt x="2535" y="54874"/>
                  <a:pt x="2964" y="55039"/>
                </a:cubicBezTo>
                <a:cubicBezTo>
                  <a:pt x="3089" y="55088"/>
                  <a:pt x="3243" y="55104"/>
                  <a:pt x="3396" y="55104"/>
                </a:cubicBezTo>
                <a:cubicBezTo>
                  <a:pt x="3562" y="55104"/>
                  <a:pt x="3728" y="55084"/>
                  <a:pt x="3878" y="55069"/>
                </a:cubicBezTo>
                <a:cubicBezTo>
                  <a:pt x="4027" y="55048"/>
                  <a:pt x="4156" y="55032"/>
                  <a:pt x="4238" y="55032"/>
                </a:cubicBezTo>
                <a:cubicBezTo>
                  <a:pt x="4266" y="55032"/>
                  <a:pt x="4290" y="55036"/>
                  <a:pt x="4306" y="55039"/>
                </a:cubicBezTo>
                <a:cubicBezTo>
                  <a:pt x="4468" y="55088"/>
                  <a:pt x="4710" y="55230"/>
                  <a:pt x="5005" y="55371"/>
                </a:cubicBezTo>
                <a:cubicBezTo>
                  <a:pt x="5300" y="55517"/>
                  <a:pt x="5891" y="55707"/>
                  <a:pt x="6295" y="55707"/>
                </a:cubicBezTo>
                <a:cubicBezTo>
                  <a:pt x="6696" y="55707"/>
                  <a:pt x="7286" y="55756"/>
                  <a:pt x="7528" y="55824"/>
                </a:cubicBezTo>
                <a:cubicBezTo>
                  <a:pt x="7771" y="55897"/>
                  <a:pt x="8895" y="56087"/>
                  <a:pt x="9219" y="56184"/>
                </a:cubicBezTo>
                <a:cubicBezTo>
                  <a:pt x="9542" y="56277"/>
                  <a:pt x="9809" y="56706"/>
                  <a:pt x="9995" y="56920"/>
                </a:cubicBezTo>
                <a:cubicBezTo>
                  <a:pt x="10185" y="57134"/>
                  <a:pt x="10508" y="57567"/>
                  <a:pt x="10885" y="57805"/>
                </a:cubicBezTo>
                <a:cubicBezTo>
                  <a:pt x="11256" y="58040"/>
                  <a:pt x="11475" y="58473"/>
                  <a:pt x="11742" y="58517"/>
                </a:cubicBezTo>
                <a:cubicBezTo>
                  <a:pt x="12008" y="58566"/>
                  <a:pt x="13432" y="58732"/>
                  <a:pt x="13512" y="58780"/>
                </a:cubicBezTo>
                <a:cubicBezTo>
                  <a:pt x="13520" y="58784"/>
                  <a:pt x="13529" y="58784"/>
                  <a:pt x="13548" y="58784"/>
                </a:cubicBezTo>
                <a:cubicBezTo>
                  <a:pt x="13742" y="58784"/>
                  <a:pt x="14612" y="58541"/>
                  <a:pt x="14612" y="58541"/>
                </a:cubicBezTo>
                <a:cubicBezTo>
                  <a:pt x="14612" y="58541"/>
                  <a:pt x="15659" y="57805"/>
                  <a:pt x="15793" y="57756"/>
                </a:cubicBezTo>
                <a:cubicBezTo>
                  <a:pt x="15914" y="57713"/>
                  <a:pt x="16403" y="57361"/>
                  <a:pt x="16718" y="57361"/>
                </a:cubicBezTo>
                <a:cubicBezTo>
                  <a:pt x="16751" y="57361"/>
                  <a:pt x="16784" y="57364"/>
                  <a:pt x="16812" y="57373"/>
                </a:cubicBezTo>
                <a:cubicBezTo>
                  <a:pt x="17107" y="57470"/>
                  <a:pt x="17939" y="57756"/>
                  <a:pt x="18073" y="57805"/>
                </a:cubicBezTo>
                <a:lnTo>
                  <a:pt x="18094" y="57805"/>
                </a:lnTo>
                <a:cubicBezTo>
                  <a:pt x="18247" y="57805"/>
                  <a:pt x="18648" y="57349"/>
                  <a:pt x="18853" y="57280"/>
                </a:cubicBezTo>
                <a:cubicBezTo>
                  <a:pt x="18874" y="57271"/>
                  <a:pt x="18902" y="57271"/>
                  <a:pt x="18946" y="57271"/>
                </a:cubicBezTo>
                <a:cubicBezTo>
                  <a:pt x="19367" y="57271"/>
                  <a:pt x="20822" y="57575"/>
                  <a:pt x="20947" y="57659"/>
                </a:cubicBezTo>
                <a:cubicBezTo>
                  <a:pt x="21081" y="57756"/>
                  <a:pt x="22448" y="58279"/>
                  <a:pt x="22772" y="58351"/>
                </a:cubicBezTo>
                <a:cubicBezTo>
                  <a:pt x="23095" y="58424"/>
                  <a:pt x="23709" y="58473"/>
                  <a:pt x="23899" y="58687"/>
                </a:cubicBezTo>
                <a:cubicBezTo>
                  <a:pt x="24085" y="58901"/>
                  <a:pt x="24380" y="59831"/>
                  <a:pt x="24651" y="60066"/>
                </a:cubicBezTo>
                <a:cubicBezTo>
                  <a:pt x="24918" y="60304"/>
                  <a:pt x="25590" y="61331"/>
                  <a:pt x="25937" y="61473"/>
                </a:cubicBezTo>
                <a:cubicBezTo>
                  <a:pt x="26284" y="61618"/>
                  <a:pt x="27198" y="61759"/>
                  <a:pt x="27413" y="61808"/>
                </a:cubicBezTo>
                <a:cubicBezTo>
                  <a:pt x="27429" y="61813"/>
                  <a:pt x="27445" y="61813"/>
                  <a:pt x="27461" y="61813"/>
                </a:cubicBezTo>
                <a:cubicBezTo>
                  <a:pt x="27583" y="61813"/>
                  <a:pt x="27781" y="61744"/>
                  <a:pt x="27982" y="61679"/>
                </a:cubicBezTo>
                <a:cubicBezTo>
                  <a:pt x="28185" y="61610"/>
                  <a:pt x="28391" y="61546"/>
                  <a:pt x="28537" y="61546"/>
                </a:cubicBezTo>
                <a:lnTo>
                  <a:pt x="28570" y="61546"/>
                </a:lnTo>
                <a:cubicBezTo>
                  <a:pt x="28865" y="61570"/>
                  <a:pt x="29079" y="61949"/>
                  <a:pt x="29264" y="61974"/>
                </a:cubicBezTo>
                <a:cubicBezTo>
                  <a:pt x="29455" y="61998"/>
                  <a:pt x="30098" y="62354"/>
                  <a:pt x="30283" y="62427"/>
                </a:cubicBezTo>
                <a:cubicBezTo>
                  <a:pt x="30300" y="62431"/>
                  <a:pt x="30328" y="62435"/>
                  <a:pt x="30365" y="62435"/>
                </a:cubicBezTo>
                <a:cubicBezTo>
                  <a:pt x="30748" y="62435"/>
                  <a:pt x="32168" y="62111"/>
                  <a:pt x="32487" y="62046"/>
                </a:cubicBezTo>
                <a:cubicBezTo>
                  <a:pt x="32834" y="61974"/>
                  <a:pt x="33586" y="61711"/>
                  <a:pt x="33853" y="61594"/>
                </a:cubicBezTo>
                <a:cubicBezTo>
                  <a:pt x="34125" y="61473"/>
                  <a:pt x="34392" y="61307"/>
                  <a:pt x="34553" y="61222"/>
                </a:cubicBezTo>
                <a:cubicBezTo>
                  <a:pt x="34715" y="61141"/>
                  <a:pt x="36029" y="60542"/>
                  <a:pt x="36215" y="60352"/>
                </a:cubicBezTo>
                <a:cubicBezTo>
                  <a:pt x="36393" y="60175"/>
                  <a:pt x="37460" y="59872"/>
                  <a:pt x="37662" y="59872"/>
                </a:cubicBezTo>
                <a:cubicBezTo>
                  <a:pt x="37678" y="59872"/>
                  <a:pt x="37686" y="59876"/>
                  <a:pt x="37691" y="59876"/>
                </a:cubicBezTo>
                <a:cubicBezTo>
                  <a:pt x="37771" y="59924"/>
                  <a:pt x="38176" y="60211"/>
                  <a:pt x="38361" y="60236"/>
                </a:cubicBezTo>
                <a:cubicBezTo>
                  <a:pt x="38544" y="60255"/>
                  <a:pt x="39360" y="60498"/>
                  <a:pt x="39550" y="60498"/>
                </a:cubicBezTo>
                <a:lnTo>
                  <a:pt x="39571" y="60498"/>
                </a:lnTo>
                <a:cubicBezTo>
                  <a:pt x="39704" y="60473"/>
                  <a:pt x="40485" y="59734"/>
                  <a:pt x="40485" y="59734"/>
                </a:cubicBezTo>
                <a:cubicBezTo>
                  <a:pt x="40485" y="59734"/>
                  <a:pt x="41451" y="60304"/>
                  <a:pt x="41665" y="60304"/>
                </a:cubicBezTo>
                <a:cubicBezTo>
                  <a:pt x="41864" y="60304"/>
                  <a:pt x="42377" y="60648"/>
                  <a:pt x="42688" y="60648"/>
                </a:cubicBezTo>
                <a:cubicBezTo>
                  <a:pt x="42716" y="60648"/>
                  <a:pt x="42741" y="60643"/>
                  <a:pt x="42765" y="60639"/>
                </a:cubicBezTo>
                <a:cubicBezTo>
                  <a:pt x="43060" y="60567"/>
                  <a:pt x="43784" y="60260"/>
                  <a:pt x="43998" y="60260"/>
                </a:cubicBezTo>
                <a:cubicBezTo>
                  <a:pt x="44212" y="60260"/>
                  <a:pt x="44588" y="60352"/>
                  <a:pt x="44831" y="60518"/>
                </a:cubicBezTo>
                <a:cubicBezTo>
                  <a:pt x="45073" y="60688"/>
                  <a:pt x="46654" y="61020"/>
                  <a:pt x="46654" y="61020"/>
                </a:cubicBezTo>
                <a:lnTo>
                  <a:pt x="47111" y="60498"/>
                </a:lnTo>
                <a:lnTo>
                  <a:pt x="47111" y="59742"/>
                </a:lnTo>
                <a:lnTo>
                  <a:pt x="47111" y="9081"/>
                </a:lnTo>
                <a:lnTo>
                  <a:pt x="47111" y="8115"/>
                </a:lnTo>
                <a:cubicBezTo>
                  <a:pt x="47111" y="8115"/>
                  <a:pt x="45764" y="8309"/>
                  <a:pt x="45417" y="8309"/>
                </a:cubicBezTo>
                <a:cubicBezTo>
                  <a:pt x="45397" y="8309"/>
                  <a:pt x="45381" y="8309"/>
                  <a:pt x="45368" y="8305"/>
                </a:cubicBezTo>
                <a:lnTo>
                  <a:pt x="45348" y="8305"/>
                </a:lnTo>
                <a:cubicBezTo>
                  <a:pt x="45094" y="8305"/>
                  <a:pt x="44508" y="8738"/>
                  <a:pt x="44374" y="8782"/>
                </a:cubicBezTo>
                <a:cubicBezTo>
                  <a:pt x="44245" y="8826"/>
                  <a:pt x="43674" y="9331"/>
                  <a:pt x="43484" y="9331"/>
                </a:cubicBezTo>
                <a:lnTo>
                  <a:pt x="43465" y="9331"/>
                </a:lnTo>
                <a:cubicBezTo>
                  <a:pt x="43319" y="9287"/>
                  <a:pt x="42793" y="9057"/>
                  <a:pt x="42453" y="9057"/>
                </a:cubicBezTo>
                <a:cubicBezTo>
                  <a:pt x="42409" y="9057"/>
                  <a:pt x="42373" y="9061"/>
                  <a:pt x="42336" y="9068"/>
                </a:cubicBezTo>
                <a:cubicBezTo>
                  <a:pt x="42013" y="9141"/>
                  <a:pt x="41475" y="9785"/>
                  <a:pt x="41317" y="9785"/>
                </a:cubicBezTo>
                <a:cubicBezTo>
                  <a:pt x="41155" y="9785"/>
                  <a:pt x="39975" y="10807"/>
                  <a:pt x="39837" y="10880"/>
                </a:cubicBezTo>
                <a:cubicBezTo>
                  <a:pt x="39708" y="10949"/>
                  <a:pt x="39175" y="11309"/>
                  <a:pt x="39045" y="11309"/>
                </a:cubicBezTo>
                <a:lnTo>
                  <a:pt x="39033" y="11309"/>
                </a:lnTo>
                <a:cubicBezTo>
                  <a:pt x="38928" y="11285"/>
                  <a:pt x="38147" y="10735"/>
                  <a:pt x="38014" y="10690"/>
                </a:cubicBezTo>
                <a:cubicBezTo>
                  <a:pt x="37880" y="10641"/>
                  <a:pt x="37476" y="10213"/>
                  <a:pt x="37210" y="10213"/>
                </a:cubicBezTo>
                <a:cubicBezTo>
                  <a:pt x="37007" y="10213"/>
                  <a:pt x="36490" y="10253"/>
                  <a:pt x="36154" y="10253"/>
                </a:cubicBezTo>
                <a:cubicBezTo>
                  <a:pt x="36041" y="10253"/>
                  <a:pt x="35948" y="10249"/>
                  <a:pt x="35896" y="10238"/>
                </a:cubicBezTo>
                <a:cubicBezTo>
                  <a:pt x="35681" y="10189"/>
                  <a:pt x="35034" y="9570"/>
                  <a:pt x="34877" y="9473"/>
                </a:cubicBezTo>
                <a:cubicBezTo>
                  <a:pt x="34715" y="9376"/>
                  <a:pt x="34205" y="8709"/>
                  <a:pt x="33963" y="8616"/>
                </a:cubicBezTo>
                <a:cubicBezTo>
                  <a:pt x="33741" y="8527"/>
                  <a:pt x="33470" y="8277"/>
                  <a:pt x="33259" y="8277"/>
                </a:cubicBezTo>
                <a:cubicBezTo>
                  <a:pt x="33243" y="8277"/>
                  <a:pt x="33227" y="8277"/>
                  <a:pt x="33211" y="8281"/>
                </a:cubicBezTo>
                <a:cubicBezTo>
                  <a:pt x="32996" y="8329"/>
                  <a:pt x="31869" y="8495"/>
                  <a:pt x="31682" y="8495"/>
                </a:cubicBezTo>
                <a:cubicBezTo>
                  <a:pt x="31505" y="8495"/>
                  <a:pt x="30680" y="9029"/>
                  <a:pt x="30408" y="9029"/>
                </a:cubicBezTo>
                <a:cubicBezTo>
                  <a:pt x="30393" y="9029"/>
                  <a:pt x="30376" y="9025"/>
                  <a:pt x="30365" y="9020"/>
                </a:cubicBezTo>
                <a:cubicBezTo>
                  <a:pt x="30332" y="9008"/>
                  <a:pt x="30279" y="9004"/>
                  <a:pt x="30223" y="9004"/>
                </a:cubicBezTo>
                <a:cubicBezTo>
                  <a:pt x="30122" y="9004"/>
                  <a:pt x="29988" y="9020"/>
                  <a:pt x="29850" y="9033"/>
                </a:cubicBezTo>
                <a:cubicBezTo>
                  <a:pt x="29714" y="9049"/>
                  <a:pt x="29572" y="9061"/>
                  <a:pt x="29443" y="9061"/>
                </a:cubicBezTo>
                <a:cubicBezTo>
                  <a:pt x="29329" y="9061"/>
                  <a:pt x="29232" y="9049"/>
                  <a:pt x="29160" y="9020"/>
                </a:cubicBezTo>
                <a:cubicBezTo>
                  <a:pt x="28865" y="8903"/>
                  <a:pt x="28245" y="8475"/>
                  <a:pt x="27922" y="8329"/>
                </a:cubicBezTo>
                <a:cubicBezTo>
                  <a:pt x="27603" y="8187"/>
                  <a:pt x="27012" y="8066"/>
                  <a:pt x="26903" y="7900"/>
                </a:cubicBezTo>
                <a:cubicBezTo>
                  <a:pt x="26799" y="7734"/>
                  <a:pt x="26313" y="7399"/>
                  <a:pt x="26313" y="7136"/>
                </a:cubicBezTo>
                <a:cubicBezTo>
                  <a:pt x="26313" y="6877"/>
                  <a:pt x="25375" y="6614"/>
                  <a:pt x="25241" y="6517"/>
                </a:cubicBezTo>
                <a:cubicBezTo>
                  <a:pt x="25104" y="6424"/>
                  <a:pt x="24543" y="6211"/>
                  <a:pt x="24437" y="6114"/>
                </a:cubicBezTo>
                <a:cubicBezTo>
                  <a:pt x="24328" y="6017"/>
                  <a:pt x="23495" y="5495"/>
                  <a:pt x="23333" y="5373"/>
                </a:cubicBezTo>
                <a:cubicBezTo>
                  <a:pt x="23203" y="5276"/>
                  <a:pt x="22128" y="5082"/>
                  <a:pt x="21615" y="5082"/>
                </a:cubicBezTo>
                <a:cubicBezTo>
                  <a:pt x="21501" y="5082"/>
                  <a:pt x="21417" y="5090"/>
                  <a:pt x="21376" y="5110"/>
                </a:cubicBezTo>
                <a:cubicBezTo>
                  <a:pt x="21134" y="5232"/>
                  <a:pt x="20357" y="5802"/>
                  <a:pt x="20249" y="5851"/>
                </a:cubicBezTo>
                <a:cubicBezTo>
                  <a:pt x="20244" y="5851"/>
                  <a:pt x="20244" y="5855"/>
                  <a:pt x="20240" y="5855"/>
                </a:cubicBezTo>
                <a:cubicBezTo>
                  <a:pt x="20139" y="5855"/>
                  <a:pt x="20115" y="5082"/>
                  <a:pt x="20115" y="5082"/>
                </a:cubicBezTo>
                <a:cubicBezTo>
                  <a:pt x="20115" y="5082"/>
                  <a:pt x="19040" y="4614"/>
                  <a:pt x="18773" y="4444"/>
                </a:cubicBezTo>
                <a:cubicBezTo>
                  <a:pt x="18506" y="4278"/>
                  <a:pt x="17511" y="4254"/>
                  <a:pt x="17244" y="4063"/>
                </a:cubicBezTo>
                <a:cubicBezTo>
                  <a:pt x="16974" y="3873"/>
                  <a:pt x="16597" y="3348"/>
                  <a:pt x="16383" y="3206"/>
                </a:cubicBezTo>
                <a:cubicBezTo>
                  <a:pt x="16168" y="3065"/>
                  <a:pt x="14746" y="2778"/>
                  <a:pt x="14559" y="2729"/>
                </a:cubicBezTo>
                <a:cubicBezTo>
                  <a:pt x="14369" y="2681"/>
                  <a:pt x="14184" y="2300"/>
                  <a:pt x="13941" y="2159"/>
                </a:cubicBezTo>
                <a:cubicBezTo>
                  <a:pt x="13699" y="2014"/>
                  <a:pt x="13165" y="1609"/>
                  <a:pt x="12975" y="1468"/>
                </a:cubicBezTo>
                <a:cubicBezTo>
                  <a:pt x="12817" y="1346"/>
                  <a:pt x="12182" y="1104"/>
                  <a:pt x="11777" y="1104"/>
                </a:cubicBezTo>
                <a:cubicBezTo>
                  <a:pt x="11701" y="1104"/>
                  <a:pt x="11637" y="1116"/>
                  <a:pt x="11579" y="1132"/>
                </a:cubicBezTo>
                <a:cubicBezTo>
                  <a:pt x="11527" y="1152"/>
                  <a:pt x="11458" y="1160"/>
                  <a:pt x="11385" y="1160"/>
                </a:cubicBezTo>
                <a:cubicBezTo>
                  <a:pt x="10993" y="1160"/>
                  <a:pt x="10399" y="922"/>
                  <a:pt x="10266" y="820"/>
                </a:cubicBezTo>
                <a:cubicBezTo>
                  <a:pt x="10104" y="704"/>
                  <a:pt x="9647" y="348"/>
                  <a:pt x="9405" y="251"/>
                </a:cubicBezTo>
                <a:cubicBezTo>
                  <a:pt x="9211" y="174"/>
                  <a:pt x="8980" y="64"/>
                  <a:pt x="8640" y="64"/>
                </a:cubicBezTo>
                <a:cubicBezTo>
                  <a:pt x="8564" y="64"/>
                  <a:pt x="8478" y="68"/>
                  <a:pt x="8386" y="85"/>
                </a:cubicBezTo>
                <a:cubicBezTo>
                  <a:pt x="8172" y="117"/>
                  <a:pt x="7815" y="129"/>
                  <a:pt x="7459" y="129"/>
                </a:cubicBezTo>
                <a:cubicBezTo>
                  <a:pt x="7007" y="129"/>
                  <a:pt x="6554" y="105"/>
                  <a:pt x="6372" y="64"/>
                </a:cubicBezTo>
                <a:cubicBezTo>
                  <a:pt x="6307" y="49"/>
                  <a:pt x="6222" y="44"/>
                  <a:pt x="6125" y="44"/>
                </a:cubicBezTo>
                <a:cubicBezTo>
                  <a:pt x="5737" y="44"/>
                  <a:pt x="5171" y="141"/>
                  <a:pt x="4977" y="178"/>
                </a:cubicBezTo>
                <a:cubicBezTo>
                  <a:pt x="4767" y="223"/>
                  <a:pt x="4378" y="461"/>
                  <a:pt x="4100" y="461"/>
                </a:cubicBezTo>
                <a:cubicBezTo>
                  <a:pt x="4059" y="461"/>
                  <a:pt x="4019" y="453"/>
                  <a:pt x="3986" y="441"/>
                </a:cubicBezTo>
                <a:cubicBezTo>
                  <a:pt x="3716" y="348"/>
                  <a:pt x="3368" y="299"/>
                  <a:pt x="3101" y="251"/>
                </a:cubicBezTo>
                <a:cubicBezTo>
                  <a:pt x="2883" y="214"/>
                  <a:pt x="2426"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7306" name="Google Shape;406;p26"/>
          <p:cNvPicPr preferRelativeResize="0">
            <a:picLocks/>
          </p:cNvPicPr>
          <p:nvPr/>
        </p:nvPicPr>
        <p:blipFill>
          <a:blip r:embed="rId2">
            <a:alphaModFix/>
          </a:blip>
          <a:stretch>
            <a:fillRect/>
          </a:stretch>
        </p:blipFill>
        <p:spPr>
          <a:xfrm rot="-8071100">
            <a:off x="-1622004" y="-141101"/>
            <a:ext cx="4243858" cy="3432846"/>
          </a:xfrm>
          <a:prstGeom prst="rect">
            <a:avLst/>
          </a:prstGeom>
          <a:noFill/>
          <a:ln>
            <a:noFill/>
          </a:ln>
        </p:spPr>
      </p:pic>
      <p:pic>
        <p:nvPicPr>
          <p:cNvPr id="2097307" name="Google Shape;407;p26"/>
          <p:cNvPicPr preferRelativeResize="0">
            <a:picLocks/>
          </p:cNvPicPr>
          <p:nvPr/>
        </p:nvPicPr>
        <p:blipFill>
          <a:blip r:embed="rId3">
            <a:alphaModFix/>
          </a:blip>
          <a:stretch>
            <a:fillRect/>
          </a:stretch>
        </p:blipFill>
        <p:spPr>
          <a:xfrm rot="470198">
            <a:off x="-2398258" y="-1249599"/>
            <a:ext cx="3235386" cy="3245749"/>
          </a:xfrm>
          <a:prstGeom prst="rect">
            <a:avLst/>
          </a:prstGeom>
          <a:noFill/>
          <a:ln>
            <a:noFill/>
          </a:ln>
        </p:spPr>
      </p:pic>
      <p:sp>
        <p:nvSpPr>
          <p:cNvPr id="1048782" name="Google Shape;408;p26"/>
          <p:cNvSpPr/>
          <p:nvPr/>
        </p:nvSpPr>
        <p:spPr>
          <a:xfrm rot="6228193">
            <a:off x="-2918697" y="-571963"/>
            <a:ext cx="3600979" cy="2921792"/>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83" name="Google Shape;409;p26"/>
          <p:cNvSpPr txBox="1">
            <a:spLocks noGrp="1"/>
          </p:cNvSpPr>
          <p:nvPr>
            <p:ph type="subTitle" idx="1"/>
          </p:nvPr>
        </p:nvSpPr>
        <p:spPr>
          <a:xfrm>
            <a:off x="1422329" y="3363289"/>
            <a:ext cx="19959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
        <p:nvSpPr>
          <p:cNvPr id="1048784" name="Google Shape;410;p26"/>
          <p:cNvSpPr txBox="1">
            <a:spLocks noGrp="1"/>
          </p:cNvSpPr>
          <p:nvPr>
            <p:ph type="subTitle" idx="2"/>
          </p:nvPr>
        </p:nvSpPr>
        <p:spPr>
          <a:xfrm>
            <a:off x="3575106" y="3363289"/>
            <a:ext cx="19959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
        <p:nvSpPr>
          <p:cNvPr id="1048785" name="Google Shape;411;p26"/>
          <p:cNvSpPr txBox="1">
            <a:spLocks noGrp="1"/>
          </p:cNvSpPr>
          <p:nvPr>
            <p:ph type="subTitle" idx="3"/>
          </p:nvPr>
        </p:nvSpPr>
        <p:spPr>
          <a:xfrm>
            <a:off x="5727883" y="3363289"/>
            <a:ext cx="19959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
        <p:nvSpPr>
          <p:cNvPr id="1048786" name="Google Shape;412;p26"/>
          <p:cNvSpPr txBox="1">
            <a:spLocks noGrp="1"/>
          </p:cNvSpPr>
          <p:nvPr>
            <p:ph type="title"/>
          </p:nvPr>
        </p:nvSpPr>
        <p:spPr>
          <a:xfrm>
            <a:off x="720000" y="537375"/>
            <a:ext cx="7704000" cy="44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endParaRPr/>
          </a:p>
        </p:txBody>
      </p:sp>
      <p:grpSp>
        <p:nvGrpSpPr>
          <p:cNvPr id="168" name="Google Shape;413;p26"/>
          <p:cNvGrpSpPr/>
          <p:nvPr/>
        </p:nvGrpSpPr>
        <p:grpSpPr>
          <a:xfrm>
            <a:off x="252645" y="3621096"/>
            <a:ext cx="1191613" cy="1630387"/>
            <a:chOff x="7848870" y="190509"/>
            <a:chExt cx="1191613" cy="1630387"/>
          </a:xfrm>
        </p:grpSpPr>
        <p:pic>
          <p:nvPicPr>
            <p:cNvPr id="2097308" name="Google Shape;414;p26"/>
            <p:cNvPicPr preferRelativeResize="0">
              <a:picLocks/>
            </p:cNvPicPr>
            <p:nvPr/>
          </p:nvPicPr>
          <p:blipFill>
            <a:blip r:embed="rId4">
              <a:alphaModFix amt="29000"/>
            </a:blip>
            <a:stretch>
              <a:fillRect/>
            </a:stretch>
          </p:blipFill>
          <p:spPr>
            <a:xfrm>
              <a:off x="7880425" y="222064"/>
              <a:ext cx="1160058" cy="1598832"/>
            </a:xfrm>
            <a:prstGeom prst="rect">
              <a:avLst/>
            </a:prstGeom>
            <a:noFill/>
            <a:ln>
              <a:noFill/>
            </a:ln>
          </p:spPr>
        </p:pic>
        <p:pic>
          <p:nvPicPr>
            <p:cNvPr id="2097309" name="Google Shape;415;p26"/>
            <p:cNvPicPr preferRelativeResize="0">
              <a:picLocks/>
            </p:cNvPicPr>
            <p:nvPr/>
          </p:nvPicPr>
          <p:blipFill>
            <a:blip r:embed="rId5">
              <a:alphaModFix/>
            </a:blip>
            <a:stretch>
              <a:fillRect/>
            </a:stretch>
          </p:blipFill>
          <p:spPr>
            <a:xfrm>
              <a:off x="7848870" y="190509"/>
              <a:ext cx="1160058" cy="1598832"/>
            </a:xfrm>
            <a:prstGeom prst="rect">
              <a:avLst/>
            </a:prstGeom>
            <a:noFill/>
            <a:ln>
              <a:noFill/>
            </a:ln>
          </p:spPr>
        </p:pic>
      </p:grpSp>
      <p:pic>
        <p:nvPicPr>
          <p:cNvPr id="2097310" name="Google Shape;416;p26"/>
          <p:cNvPicPr preferRelativeResize="0">
            <a:picLocks/>
          </p:cNvPicPr>
          <p:nvPr/>
        </p:nvPicPr>
        <p:blipFill>
          <a:blip r:embed="rId3">
            <a:alphaModFix/>
          </a:blip>
          <a:stretch>
            <a:fillRect/>
          </a:stretch>
        </p:blipFill>
        <p:spPr>
          <a:xfrm rot="-2998595">
            <a:off x="8213988" y="-538363"/>
            <a:ext cx="3235386" cy="3245751"/>
          </a:xfrm>
          <a:prstGeom prst="rect">
            <a:avLst/>
          </a:prstGeom>
          <a:noFill/>
          <a:ln>
            <a:noFill/>
          </a:ln>
        </p:spPr>
      </p:pic>
      <p:grpSp>
        <p:nvGrpSpPr>
          <p:cNvPr id="169" name="Google Shape;417;p26"/>
          <p:cNvGrpSpPr/>
          <p:nvPr/>
        </p:nvGrpSpPr>
        <p:grpSpPr>
          <a:xfrm flipH="1">
            <a:off x="8424000" y="166863"/>
            <a:ext cx="689175" cy="1060275"/>
            <a:chOff x="7848875" y="190500"/>
            <a:chExt cx="689175" cy="1060275"/>
          </a:xfrm>
        </p:grpSpPr>
        <p:pic>
          <p:nvPicPr>
            <p:cNvPr id="2097311" name="Google Shape;418;p26"/>
            <p:cNvPicPr preferRelativeResize="0">
              <a:picLocks/>
            </p:cNvPicPr>
            <p:nvPr/>
          </p:nvPicPr>
          <p:blipFill rotWithShape="1">
            <a:blip r:embed="rId4">
              <a:alphaModFix amt="29000"/>
            </a:blip>
            <a:srcRect r="43310" b="35658"/>
            <a:stretch>
              <a:fillRect/>
            </a:stretch>
          </p:blipFill>
          <p:spPr>
            <a:xfrm>
              <a:off x="7880425" y="222075"/>
              <a:ext cx="657625" cy="1028700"/>
            </a:xfrm>
            <a:prstGeom prst="rect">
              <a:avLst/>
            </a:prstGeom>
            <a:noFill/>
            <a:ln>
              <a:noFill/>
            </a:ln>
          </p:spPr>
        </p:pic>
        <p:pic>
          <p:nvPicPr>
            <p:cNvPr id="2097312" name="Google Shape;419;p26"/>
            <p:cNvPicPr preferRelativeResize="0">
              <a:picLocks/>
            </p:cNvPicPr>
            <p:nvPr/>
          </p:nvPicPr>
          <p:blipFill rotWithShape="1">
            <a:blip r:embed="rId5">
              <a:alphaModFix/>
            </a:blip>
            <a:srcRect r="43310" b="35658"/>
            <a:stretch>
              <a:fillRect/>
            </a:stretch>
          </p:blipFill>
          <p:spPr>
            <a:xfrm>
              <a:off x="7848875" y="190500"/>
              <a:ext cx="657625" cy="1028700"/>
            </a:xfrm>
            <a:prstGeom prst="rect">
              <a:avLst/>
            </a:prstGeom>
            <a:noFill/>
            <a:ln>
              <a:noFill/>
            </a:ln>
          </p:spPr>
        </p:pic>
      </p:grpSp>
      <p:sp>
        <p:nvSpPr>
          <p:cNvPr id="1048787" name="Google Shape;420;p26"/>
          <p:cNvSpPr txBox="1">
            <a:spLocks noGrp="1"/>
          </p:cNvSpPr>
          <p:nvPr>
            <p:ph type="title" idx="4"/>
          </p:nvPr>
        </p:nvSpPr>
        <p:spPr>
          <a:xfrm>
            <a:off x="1422325" y="1635292"/>
            <a:ext cx="19959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i="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48788" name="Google Shape;421;p26"/>
          <p:cNvSpPr txBox="1">
            <a:spLocks noGrp="1"/>
          </p:cNvSpPr>
          <p:nvPr>
            <p:ph type="title" idx="5" hasCustomPrompt="1"/>
          </p:nvPr>
        </p:nvSpPr>
        <p:spPr>
          <a:xfrm>
            <a:off x="1420225" y="2888667"/>
            <a:ext cx="19959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8789" name="Google Shape;422;p26"/>
          <p:cNvSpPr txBox="1">
            <a:spLocks noGrp="1"/>
          </p:cNvSpPr>
          <p:nvPr>
            <p:ph type="title" idx="6"/>
          </p:nvPr>
        </p:nvSpPr>
        <p:spPr>
          <a:xfrm>
            <a:off x="3575101" y="1635292"/>
            <a:ext cx="19959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i="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48790" name="Google Shape;423;p26"/>
          <p:cNvSpPr txBox="1">
            <a:spLocks noGrp="1"/>
          </p:cNvSpPr>
          <p:nvPr>
            <p:ph type="title" idx="7" hasCustomPrompt="1"/>
          </p:nvPr>
        </p:nvSpPr>
        <p:spPr>
          <a:xfrm>
            <a:off x="3573002" y="2888667"/>
            <a:ext cx="19959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8791" name="Google Shape;424;p26"/>
          <p:cNvSpPr txBox="1">
            <a:spLocks noGrp="1"/>
          </p:cNvSpPr>
          <p:nvPr>
            <p:ph type="title" idx="8"/>
          </p:nvPr>
        </p:nvSpPr>
        <p:spPr>
          <a:xfrm>
            <a:off x="5727876" y="1635292"/>
            <a:ext cx="19959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i="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48792" name="Google Shape;425;p26"/>
          <p:cNvSpPr txBox="1">
            <a:spLocks noGrp="1"/>
          </p:cNvSpPr>
          <p:nvPr>
            <p:ph type="title" idx="9" hasCustomPrompt="1"/>
          </p:nvPr>
        </p:nvSpPr>
        <p:spPr>
          <a:xfrm>
            <a:off x="5725778" y="2888667"/>
            <a:ext cx="19959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426"/>
        <p:cNvGrpSpPr/>
        <p:nvPr/>
      </p:nvGrpSpPr>
      <p:grpSpPr>
        <a:xfrm>
          <a:off x="0" y="0"/>
          <a:ext cx="0" cy="0"/>
          <a:chOff x="0" y="0"/>
          <a:chExt cx="0" cy="0"/>
        </a:xfrm>
      </p:grpSpPr>
      <p:pic>
        <p:nvPicPr>
          <p:cNvPr id="2097371" name="Google Shape;427;p27"/>
          <p:cNvPicPr preferRelativeResize="0">
            <a:picLocks/>
          </p:cNvPicPr>
          <p:nvPr/>
        </p:nvPicPr>
        <p:blipFill>
          <a:blip r:embed="rId2">
            <a:alphaModFix/>
          </a:blip>
          <a:stretch>
            <a:fillRect/>
          </a:stretch>
        </p:blipFill>
        <p:spPr>
          <a:xfrm rot="2998595" flipH="1">
            <a:off x="-1003607" y="2980612"/>
            <a:ext cx="3235386" cy="3245751"/>
          </a:xfrm>
          <a:prstGeom prst="rect">
            <a:avLst/>
          </a:prstGeom>
          <a:noFill/>
          <a:ln>
            <a:noFill/>
          </a:ln>
        </p:spPr>
      </p:pic>
      <p:pic>
        <p:nvPicPr>
          <p:cNvPr id="2097372" name="Google Shape;428;p27"/>
          <p:cNvPicPr preferRelativeResize="0">
            <a:picLocks/>
          </p:cNvPicPr>
          <p:nvPr/>
        </p:nvPicPr>
        <p:blipFill>
          <a:blip r:embed="rId3">
            <a:alphaModFix/>
          </a:blip>
          <a:stretch>
            <a:fillRect/>
          </a:stretch>
        </p:blipFill>
        <p:spPr>
          <a:xfrm rot="-4868910" flipH="1">
            <a:off x="-706399" y="2877612"/>
            <a:ext cx="4012570" cy="3245751"/>
          </a:xfrm>
          <a:prstGeom prst="rect">
            <a:avLst/>
          </a:prstGeom>
          <a:noFill/>
          <a:ln>
            <a:noFill/>
          </a:ln>
        </p:spPr>
      </p:pic>
      <p:sp>
        <p:nvSpPr>
          <p:cNvPr id="1048825" name="Google Shape;429;p27"/>
          <p:cNvSpPr/>
          <p:nvPr/>
        </p:nvSpPr>
        <p:spPr>
          <a:xfrm rot="3437956" flipH="1">
            <a:off x="-2057323" y="3583192"/>
            <a:ext cx="3833046" cy="3464696"/>
          </a:xfrm>
          <a:custGeom>
            <a:avLst/>
            <a:gdLst/>
            <a:ahLst/>
            <a:cxnLst/>
            <a:rect l="l" t="t" r="r" b="b"/>
            <a:pathLst>
              <a:path w="47112" h="62435" extrusionOk="0">
                <a:moveTo>
                  <a:pt x="2143" y="0"/>
                </a:moveTo>
                <a:cubicBezTo>
                  <a:pt x="2074" y="0"/>
                  <a:pt x="2014" y="12"/>
                  <a:pt x="1973" y="44"/>
                </a:cubicBezTo>
                <a:cubicBezTo>
                  <a:pt x="1758" y="202"/>
                  <a:pt x="0" y="1059"/>
                  <a:pt x="0" y="1059"/>
                </a:cubicBezTo>
                <a:lnTo>
                  <a:pt x="0" y="1727"/>
                </a:lnTo>
                <a:lnTo>
                  <a:pt x="0" y="53531"/>
                </a:lnTo>
                <a:lnTo>
                  <a:pt x="0" y="54324"/>
                </a:lnTo>
                <a:cubicBezTo>
                  <a:pt x="0" y="54324"/>
                  <a:pt x="2535" y="54874"/>
                  <a:pt x="2964" y="55039"/>
                </a:cubicBezTo>
                <a:cubicBezTo>
                  <a:pt x="3089" y="55088"/>
                  <a:pt x="3243" y="55104"/>
                  <a:pt x="3396" y="55104"/>
                </a:cubicBezTo>
                <a:cubicBezTo>
                  <a:pt x="3562" y="55104"/>
                  <a:pt x="3728" y="55084"/>
                  <a:pt x="3878" y="55069"/>
                </a:cubicBezTo>
                <a:cubicBezTo>
                  <a:pt x="4027" y="55048"/>
                  <a:pt x="4156" y="55032"/>
                  <a:pt x="4238" y="55032"/>
                </a:cubicBezTo>
                <a:cubicBezTo>
                  <a:pt x="4266" y="55032"/>
                  <a:pt x="4290" y="55036"/>
                  <a:pt x="4306" y="55039"/>
                </a:cubicBezTo>
                <a:cubicBezTo>
                  <a:pt x="4468" y="55088"/>
                  <a:pt x="4710" y="55230"/>
                  <a:pt x="5005" y="55371"/>
                </a:cubicBezTo>
                <a:cubicBezTo>
                  <a:pt x="5300" y="55517"/>
                  <a:pt x="5891" y="55707"/>
                  <a:pt x="6295" y="55707"/>
                </a:cubicBezTo>
                <a:cubicBezTo>
                  <a:pt x="6696" y="55707"/>
                  <a:pt x="7286" y="55756"/>
                  <a:pt x="7528" y="55824"/>
                </a:cubicBezTo>
                <a:cubicBezTo>
                  <a:pt x="7771" y="55897"/>
                  <a:pt x="8895" y="56087"/>
                  <a:pt x="9219" y="56184"/>
                </a:cubicBezTo>
                <a:cubicBezTo>
                  <a:pt x="9542" y="56277"/>
                  <a:pt x="9809" y="56706"/>
                  <a:pt x="9995" y="56920"/>
                </a:cubicBezTo>
                <a:cubicBezTo>
                  <a:pt x="10185" y="57134"/>
                  <a:pt x="10508" y="57567"/>
                  <a:pt x="10885" y="57805"/>
                </a:cubicBezTo>
                <a:cubicBezTo>
                  <a:pt x="11256" y="58040"/>
                  <a:pt x="11475" y="58473"/>
                  <a:pt x="11742" y="58517"/>
                </a:cubicBezTo>
                <a:cubicBezTo>
                  <a:pt x="12008" y="58566"/>
                  <a:pt x="13432" y="58732"/>
                  <a:pt x="13512" y="58780"/>
                </a:cubicBezTo>
                <a:cubicBezTo>
                  <a:pt x="13520" y="58784"/>
                  <a:pt x="13529" y="58784"/>
                  <a:pt x="13548" y="58784"/>
                </a:cubicBezTo>
                <a:cubicBezTo>
                  <a:pt x="13742" y="58784"/>
                  <a:pt x="14612" y="58541"/>
                  <a:pt x="14612" y="58541"/>
                </a:cubicBezTo>
                <a:cubicBezTo>
                  <a:pt x="14612" y="58541"/>
                  <a:pt x="15659" y="57805"/>
                  <a:pt x="15793" y="57756"/>
                </a:cubicBezTo>
                <a:cubicBezTo>
                  <a:pt x="15914" y="57713"/>
                  <a:pt x="16403" y="57361"/>
                  <a:pt x="16718" y="57361"/>
                </a:cubicBezTo>
                <a:cubicBezTo>
                  <a:pt x="16751" y="57361"/>
                  <a:pt x="16784" y="57364"/>
                  <a:pt x="16812" y="57373"/>
                </a:cubicBezTo>
                <a:cubicBezTo>
                  <a:pt x="17107" y="57470"/>
                  <a:pt x="17939" y="57756"/>
                  <a:pt x="18073" y="57805"/>
                </a:cubicBezTo>
                <a:lnTo>
                  <a:pt x="18094" y="57805"/>
                </a:lnTo>
                <a:cubicBezTo>
                  <a:pt x="18247" y="57805"/>
                  <a:pt x="18648" y="57349"/>
                  <a:pt x="18853" y="57280"/>
                </a:cubicBezTo>
                <a:cubicBezTo>
                  <a:pt x="18874" y="57271"/>
                  <a:pt x="18902" y="57271"/>
                  <a:pt x="18946" y="57271"/>
                </a:cubicBezTo>
                <a:cubicBezTo>
                  <a:pt x="19367" y="57271"/>
                  <a:pt x="20822" y="57575"/>
                  <a:pt x="20947" y="57659"/>
                </a:cubicBezTo>
                <a:cubicBezTo>
                  <a:pt x="21081" y="57756"/>
                  <a:pt x="22448" y="58279"/>
                  <a:pt x="22772" y="58351"/>
                </a:cubicBezTo>
                <a:cubicBezTo>
                  <a:pt x="23095" y="58424"/>
                  <a:pt x="23709" y="58473"/>
                  <a:pt x="23899" y="58687"/>
                </a:cubicBezTo>
                <a:cubicBezTo>
                  <a:pt x="24085" y="58901"/>
                  <a:pt x="24380" y="59831"/>
                  <a:pt x="24651" y="60066"/>
                </a:cubicBezTo>
                <a:cubicBezTo>
                  <a:pt x="24918" y="60304"/>
                  <a:pt x="25590" y="61331"/>
                  <a:pt x="25937" y="61473"/>
                </a:cubicBezTo>
                <a:cubicBezTo>
                  <a:pt x="26284" y="61618"/>
                  <a:pt x="27198" y="61759"/>
                  <a:pt x="27413" y="61808"/>
                </a:cubicBezTo>
                <a:cubicBezTo>
                  <a:pt x="27429" y="61813"/>
                  <a:pt x="27445" y="61813"/>
                  <a:pt x="27461" y="61813"/>
                </a:cubicBezTo>
                <a:cubicBezTo>
                  <a:pt x="27583" y="61813"/>
                  <a:pt x="27781" y="61744"/>
                  <a:pt x="27982" y="61679"/>
                </a:cubicBezTo>
                <a:cubicBezTo>
                  <a:pt x="28185" y="61610"/>
                  <a:pt x="28391" y="61546"/>
                  <a:pt x="28537" y="61546"/>
                </a:cubicBezTo>
                <a:lnTo>
                  <a:pt x="28570" y="61546"/>
                </a:lnTo>
                <a:cubicBezTo>
                  <a:pt x="28865" y="61570"/>
                  <a:pt x="29079" y="61949"/>
                  <a:pt x="29264" y="61974"/>
                </a:cubicBezTo>
                <a:cubicBezTo>
                  <a:pt x="29455" y="61998"/>
                  <a:pt x="30098" y="62354"/>
                  <a:pt x="30283" y="62427"/>
                </a:cubicBezTo>
                <a:cubicBezTo>
                  <a:pt x="30300" y="62431"/>
                  <a:pt x="30328" y="62435"/>
                  <a:pt x="30365" y="62435"/>
                </a:cubicBezTo>
                <a:cubicBezTo>
                  <a:pt x="30748" y="62435"/>
                  <a:pt x="32168" y="62111"/>
                  <a:pt x="32487" y="62046"/>
                </a:cubicBezTo>
                <a:cubicBezTo>
                  <a:pt x="32834" y="61974"/>
                  <a:pt x="33586" y="61711"/>
                  <a:pt x="33853" y="61594"/>
                </a:cubicBezTo>
                <a:cubicBezTo>
                  <a:pt x="34125" y="61473"/>
                  <a:pt x="34392" y="61307"/>
                  <a:pt x="34553" y="61222"/>
                </a:cubicBezTo>
                <a:cubicBezTo>
                  <a:pt x="34715" y="61141"/>
                  <a:pt x="36029" y="60542"/>
                  <a:pt x="36215" y="60352"/>
                </a:cubicBezTo>
                <a:cubicBezTo>
                  <a:pt x="36393" y="60175"/>
                  <a:pt x="37460" y="59872"/>
                  <a:pt x="37662" y="59872"/>
                </a:cubicBezTo>
                <a:cubicBezTo>
                  <a:pt x="37678" y="59872"/>
                  <a:pt x="37686" y="59876"/>
                  <a:pt x="37691" y="59876"/>
                </a:cubicBezTo>
                <a:cubicBezTo>
                  <a:pt x="37771" y="59924"/>
                  <a:pt x="38176" y="60211"/>
                  <a:pt x="38361" y="60236"/>
                </a:cubicBezTo>
                <a:cubicBezTo>
                  <a:pt x="38544" y="60255"/>
                  <a:pt x="39360" y="60498"/>
                  <a:pt x="39550" y="60498"/>
                </a:cubicBezTo>
                <a:lnTo>
                  <a:pt x="39571" y="60498"/>
                </a:lnTo>
                <a:cubicBezTo>
                  <a:pt x="39704" y="60473"/>
                  <a:pt x="40485" y="59734"/>
                  <a:pt x="40485" y="59734"/>
                </a:cubicBezTo>
                <a:cubicBezTo>
                  <a:pt x="40485" y="59734"/>
                  <a:pt x="41451" y="60304"/>
                  <a:pt x="41665" y="60304"/>
                </a:cubicBezTo>
                <a:cubicBezTo>
                  <a:pt x="41864" y="60304"/>
                  <a:pt x="42377" y="60648"/>
                  <a:pt x="42688" y="60648"/>
                </a:cubicBezTo>
                <a:cubicBezTo>
                  <a:pt x="42716" y="60648"/>
                  <a:pt x="42741" y="60643"/>
                  <a:pt x="42765" y="60639"/>
                </a:cubicBezTo>
                <a:cubicBezTo>
                  <a:pt x="43060" y="60567"/>
                  <a:pt x="43784" y="60260"/>
                  <a:pt x="43998" y="60260"/>
                </a:cubicBezTo>
                <a:cubicBezTo>
                  <a:pt x="44212" y="60260"/>
                  <a:pt x="44588" y="60352"/>
                  <a:pt x="44831" y="60518"/>
                </a:cubicBezTo>
                <a:cubicBezTo>
                  <a:pt x="45073" y="60688"/>
                  <a:pt x="46654" y="61020"/>
                  <a:pt x="46654" y="61020"/>
                </a:cubicBezTo>
                <a:lnTo>
                  <a:pt x="47111" y="60498"/>
                </a:lnTo>
                <a:lnTo>
                  <a:pt x="47111" y="59742"/>
                </a:lnTo>
                <a:lnTo>
                  <a:pt x="47111" y="9081"/>
                </a:lnTo>
                <a:lnTo>
                  <a:pt x="47111" y="8115"/>
                </a:lnTo>
                <a:cubicBezTo>
                  <a:pt x="47111" y="8115"/>
                  <a:pt x="45764" y="8309"/>
                  <a:pt x="45417" y="8309"/>
                </a:cubicBezTo>
                <a:cubicBezTo>
                  <a:pt x="45397" y="8309"/>
                  <a:pt x="45381" y="8309"/>
                  <a:pt x="45368" y="8305"/>
                </a:cubicBezTo>
                <a:lnTo>
                  <a:pt x="45348" y="8305"/>
                </a:lnTo>
                <a:cubicBezTo>
                  <a:pt x="45094" y="8305"/>
                  <a:pt x="44508" y="8738"/>
                  <a:pt x="44374" y="8782"/>
                </a:cubicBezTo>
                <a:cubicBezTo>
                  <a:pt x="44245" y="8826"/>
                  <a:pt x="43674" y="9331"/>
                  <a:pt x="43484" y="9331"/>
                </a:cubicBezTo>
                <a:lnTo>
                  <a:pt x="43465" y="9331"/>
                </a:lnTo>
                <a:cubicBezTo>
                  <a:pt x="43319" y="9287"/>
                  <a:pt x="42793" y="9057"/>
                  <a:pt x="42453" y="9057"/>
                </a:cubicBezTo>
                <a:cubicBezTo>
                  <a:pt x="42409" y="9057"/>
                  <a:pt x="42373" y="9061"/>
                  <a:pt x="42336" y="9068"/>
                </a:cubicBezTo>
                <a:cubicBezTo>
                  <a:pt x="42013" y="9141"/>
                  <a:pt x="41475" y="9785"/>
                  <a:pt x="41317" y="9785"/>
                </a:cubicBezTo>
                <a:cubicBezTo>
                  <a:pt x="41155" y="9785"/>
                  <a:pt x="39975" y="10807"/>
                  <a:pt x="39837" y="10880"/>
                </a:cubicBezTo>
                <a:cubicBezTo>
                  <a:pt x="39708" y="10949"/>
                  <a:pt x="39175" y="11309"/>
                  <a:pt x="39045" y="11309"/>
                </a:cubicBezTo>
                <a:lnTo>
                  <a:pt x="39033" y="11309"/>
                </a:lnTo>
                <a:cubicBezTo>
                  <a:pt x="38928" y="11285"/>
                  <a:pt x="38147" y="10735"/>
                  <a:pt x="38014" y="10690"/>
                </a:cubicBezTo>
                <a:cubicBezTo>
                  <a:pt x="37880" y="10641"/>
                  <a:pt x="37476" y="10213"/>
                  <a:pt x="37210" y="10213"/>
                </a:cubicBezTo>
                <a:cubicBezTo>
                  <a:pt x="37007" y="10213"/>
                  <a:pt x="36490" y="10253"/>
                  <a:pt x="36154" y="10253"/>
                </a:cubicBezTo>
                <a:cubicBezTo>
                  <a:pt x="36041" y="10253"/>
                  <a:pt x="35948" y="10249"/>
                  <a:pt x="35896" y="10238"/>
                </a:cubicBezTo>
                <a:cubicBezTo>
                  <a:pt x="35681" y="10189"/>
                  <a:pt x="35034" y="9570"/>
                  <a:pt x="34877" y="9473"/>
                </a:cubicBezTo>
                <a:cubicBezTo>
                  <a:pt x="34715" y="9376"/>
                  <a:pt x="34205" y="8709"/>
                  <a:pt x="33963" y="8616"/>
                </a:cubicBezTo>
                <a:cubicBezTo>
                  <a:pt x="33741" y="8527"/>
                  <a:pt x="33470" y="8277"/>
                  <a:pt x="33259" y="8277"/>
                </a:cubicBezTo>
                <a:cubicBezTo>
                  <a:pt x="33243" y="8277"/>
                  <a:pt x="33227" y="8277"/>
                  <a:pt x="33211" y="8281"/>
                </a:cubicBezTo>
                <a:cubicBezTo>
                  <a:pt x="32996" y="8329"/>
                  <a:pt x="31869" y="8495"/>
                  <a:pt x="31682" y="8495"/>
                </a:cubicBezTo>
                <a:cubicBezTo>
                  <a:pt x="31505" y="8495"/>
                  <a:pt x="30680" y="9029"/>
                  <a:pt x="30408" y="9029"/>
                </a:cubicBezTo>
                <a:cubicBezTo>
                  <a:pt x="30393" y="9029"/>
                  <a:pt x="30376" y="9025"/>
                  <a:pt x="30365" y="9020"/>
                </a:cubicBezTo>
                <a:cubicBezTo>
                  <a:pt x="30332" y="9008"/>
                  <a:pt x="30279" y="9004"/>
                  <a:pt x="30223" y="9004"/>
                </a:cubicBezTo>
                <a:cubicBezTo>
                  <a:pt x="30122" y="9004"/>
                  <a:pt x="29988" y="9020"/>
                  <a:pt x="29850" y="9033"/>
                </a:cubicBezTo>
                <a:cubicBezTo>
                  <a:pt x="29714" y="9049"/>
                  <a:pt x="29572" y="9061"/>
                  <a:pt x="29443" y="9061"/>
                </a:cubicBezTo>
                <a:cubicBezTo>
                  <a:pt x="29329" y="9061"/>
                  <a:pt x="29232" y="9049"/>
                  <a:pt x="29160" y="9020"/>
                </a:cubicBezTo>
                <a:cubicBezTo>
                  <a:pt x="28865" y="8903"/>
                  <a:pt x="28245" y="8475"/>
                  <a:pt x="27922" y="8329"/>
                </a:cubicBezTo>
                <a:cubicBezTo>
                  <a:pt x="27603" y="8187"/>
                  <a:pt x="27012" y="8066"/>
                  <a:pt x="26903" y="7900"/>
                </a:cubicBezTo>
                <a:cubicBezTo>
                  <a:pt x="26799" y="7734"/>
                  <a:pt x="26313" y="7399"/>
                  <a:pt x="26313" y="7136"/>
                </a:cubicBezTo>
                <a:cubicBezTo>
                  <a:pt x="26313" y="6877"/>
                  <a:pt x="25375" y="6614"/>
                  <a:pt x="25241" y="6517"/>
                </a:cubicBezTo>
                <a:cubicBezTo>
                  <a:pt x="25104" y="6424"/>
                  <a:pt x="24543" y="6211"/>
                  <a:pt x="24437" y="6114"/>
                </a:cubicBezTo>
                <a:cubicBezTo>
                  <a:pt x="24328" y="6017"/>
                  <a:pt x="23495" y="5495"/>
                  <a:pt x="23333" y="5373"/>
                </a:cubicBezTo>
                <a:cubicBezTo>
                  <a:pt x="23203" y="5276"/>
                  <a:pt x="22128" y="5082"/>
                  <a:pt x="21615" y="5082"/>
                </a:cubicBezTo>
                <a:cubicBezTo>
                  <a:pt x="21501" y="5082"/>
                  <a:pt x="21417" y="5090"/>
                  <a:pt x="21376" y="5110"/>
                </a:cubicBezTo>
                <a:cubicBezTo>
                  <a:pt x="21134" y="5232"/>
                  <a:pt x="20357" y="5802"/>
                  <a:pt x="20249" y="5851"/>
                </a:cubicBezTo>
                <a:cubicBezTo>
                  <a:pt x="20244" y="5851"/>
                  <a:pt x="20244" y="5855"/>
                  <a:pt x="20240" y="5855"/>
                </a:cubicBezTo>
                <a:cubicBezTo>
                  <a:pt x="20139" y="5855"/>
                  <a:pt x="20115" y="5082"/>
                  <a:pt x="20115" y="5082"/>
                </a:cubicBezTo>
                <a:cubicBezTo>
                  <a:pt x="20115" y="5082"/>
                  <a:pt x="19040" y="4614"/>
                  <a:pt x="18773" y="4444"/>
                </a:cubicBezTo>
                <a:cubicBezTo>
                  <a:pt x="18506" y="4278"/>
                  <a:pt x="17511" y="4254"/>
                  <a:pt x="17244" y="4063"/>
                </a:cubicBezTo>
                <a:cubicBezTo>
                  <a:pt x="16974" y="3873"/>
                  <a:pt x="16597" y="3348"/>
                  <a:pt x="16383" y="3206"/>
                </a:cubicBezTo>
                <a:cubicBezTo>
                  <a:pt x="16168" y="3065"/>
                  <a:pt x="14746" y="2778"/>
                  <a:pt x="14559" y="2729"/>
                </a:cubicBezTo>
                <a:cubicBezTo>
                  <a:pt x="14369" y="2681"/>
                  <a:pt x="14184" y="2300"/>
                  <a:pt x="13941" y="2159"/>
                </a:cubicBezTo>
                <a:cubicBezTo>
                  <a:pt x="13699" y="2014"/>
                  <a:pt x="13165" y="1609"/>
                  <a:pt x="12975" y="1468"/>
                </a:cubicBezTo>
                <a:cubicBezTo>
                  <a:pt x="12817" y="1346"/>
                  <a:pt x="12182" y="1104"/>
                  <a:pt x="11777" y="1104"/>
                </a:cubicBezTo>
                <a:cubicBezTo>
                  <a:pt x="11701" y="1104"/>
                  <a:pt x="11637" y="1116"/>
                  <a:pt x="11579" y="1132"/>
                </a:cubicBezTo>
                <a:cubicBezTo>
                  <a:pt x="11527" y="1152"/>
                  <a:pt x="11458" y="1160"/>
                  <a:pt x="11385" y="1160"/>
                </a:cubicBezTo>
                <a:cubicBezTo>
                  <a:pt x="10993" y="1160"/>
                  <a:pt x="10399" y="922"/>
                  <a:pt x="10266" y="820"/>
                </a:cubicBezTo>
                <a:cubicBezTo>
                  <a:pt x="10104" y="704"/>
                  <a:pt x="9647" y="348"/>
                  <a:pt x="9405" y="251"/>
                </a:cubicBezTo>
                <a:cubicBezTo>
                  <a:pt x="9211" y="174"/>
                  <a:pt x="8980" y="64"/>
                  <a:pt x="8640" y="64"/>
                </a:cubicBezTo>
                <a:cubicBezTo>
                  <a:pt x="8564" y="64"/>
                  <a:pt x="8478" y="68"/>
                  <a:pt x="8386" y="85"/>
                </a:cubicBezTo>
                <a:cubicBezTo>
                  <a:pt x="8172" y="117"/>
                  <a:pt x="7815" y="129"/>
                  <a:pt x="7459" y="129"/>
                </a:cubicBezTo>
                <a:cubicBezTo>
                  <a:pt x="7007" y="129"/>
                  <a:pt x="6554" y="105"/>
                  <a:pt x="6372" y="64"/>
                </a:cubicBezTo>
                <a:cubicBezTo>
                  <a:pt x="6307" y="49"/>
                  <a:pt x="6222" y="44"/>
                  <a:pt x="6125" y="44"/>
                </a:cubicBezTo>
                <a:cubicBezTo>
                  <a:pt x="5737" y="44"/>
                  <a:pt x="5171" y="141"/>
                  <a:pt x="4977" y="178"/>
                </a:cubicBezTo>
                <a:cubicBezTo>
                  <a:pt x="4767" y="223"/>
                  <a:pt x="4378" y="461"/>
                  <a:pt x="4100" y="461"/>
                </a:cubicBezTo>
                <a:cubicBezTo>
                  <a:pt x="4059" y="461"/>
                  <a:pt x="4019" y="453"/>
                  <a:pt x="3986" y="441"/>
                </a:cubicBezTo>
                <a:cubicBezTo>
                  <a:pt x="3716" y="348"/>
                  <a:pt x="3368" y="299"/>
                  <a:pt x="3101" y="251"/>
                </a:cubicBezTo>
                <a:cubicBezTo>
                  <a:pt x="2883" y="214"/>
                  <a:pt x="2426"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26" name="Google Shape;430;p27"/>
          <p:cNvSpPr txBox="1">
            <a:spLocks noGrp="1"/>
          </p:cNvSpPr>
          <p:nvPr>
            <p:ph type="title"/>
          </p:nvPr>
        </p:nvSpPr>
        <p:spPr>
          <a:xfrm>
            <a:off x="2452725" y="1601550"/>
            <a:ext cx="1958400" cy="3855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i="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8827" name="Google Shape;431;p27"/>
          <p:cNvSpPr txBox="1">
            <a:spLocks noGrp="1"/>
          </p:cNvSpPr>
          <p:nvPr>
            <p:ph type="subTitle" idx="1"/>
          </p:nvPr>
        </p:nvSpPr>
        <p:spPr>
          <a:xfrm>
            <a:off x="2452725" y="2040775"/>
            <a:ext cx="1958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
        <p:nvSpPr>
          <p:cNvPr id="1048828" name="Google Shape;432;p27"/>
          <p:cNvSpPr txBox="1">
            <a:spLocks noGrp="1"/>
          </p:cNvSpPr>
          <p:nvPr>
            <p:ph type="title" idx="2"/>
          </p:nvPr>
        </p:nvSpPr>
        <p:spPr>
          <a:xfrm>
            <a:off x="4725777" y="1601550"/>
            <a:ext cx="1958400" cy="385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200" i="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8829" name="Google Shape;433;p27"/>
          <p:cNvSpPr txBox="1">
            <a:spLocks noGrp="1"/>
          </p:cNvSpPr>
          <p:nvPr>
            <p:ph type="subTitle" idx="3"/>
          </p:nvPr>
        </p:nvSpPr>
        <p:spPr>
          <a:xfrm>
            <a:off x="4725779" y="2040775"/>
            <a:ext cx="1958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
        <p:nvSpPr>
          <p:cNvPr id="1048830" name="Google Shape;434;p27"/>
          <p:cNvSpPr txBox="1">
            <a:spLocks noGrp="1"/>
          </p:cNvSpPr>
          <p:nvPr>
            <p:ph type="title" idx="4"/>
          </p:nvPr>
        </p:nvSpPr>
        <p:spPr>
          <a:xfrm>
            <a:off x="2452725" y="3034950"/>
            <a:ext cx="1958400" cy="3855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i="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8831" name="Google Shape;435;p27"/>
          <p:cNvSpPr txBox="1">
            <a:spLocks noGrp="1"/>
          </p:cNvSpPr>
          <p:nvPr>
            <p:ph type="subTitle" idx="5"/>
          </p:nvPr>
        </p:nvSpPr>
        <p:spPr>
          <a:xfrm>
            <a:off x="2452725" y="3474175"/>
            <a:ext cx="1958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
        <p:nvSpPr>
          <p:cNvPr id="1048832" name="Google Shape;436;p27"/>
          <p:cNvSpPr txBox="1">
            <a:spLocks noGrp="1"/>
          </p:cNvSpPr>
          <p:nvPr>
            <p:ph type="title" idx="6"/>
          </p:nvPr>
        </p:nvSpPr>
        <p:spPr>
          <a:xfrm>
            <a:off x="4725777" y="3034950"/>
            <a:ext cx="1958400" cy="385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200" i="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8833" name="Google Shape;437;p27"/>
          <p:cNvSpPr txBox="1">
            <a:spLocks noGrp="1"/>
          </p:cNvSpPr>
          <p:nvPr>
            <p:ph type="subTitle" idx="7"/>
          </p:nvPr>
        </p:nvSpPr>
        <p:spPr>
          <a:xfrm>
            <a:off x="4725779" y="3474175"/>
            <a:ext cx="1958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
        <p:nvSpPr>
          <p:cNvPr id="1048834" name="Google Shape;438;p27"/>
          <p:cNvSpPr txBox="1">
            <a:spLocks noGrp="1"/>
          </p:cNvSpPr>
          <p:nvPr>
            <p:ph type="title" idx="8"/>
          </p:nvPr>
        </p:nvSpPr>
        <p:spPr>
          <a:xfrm>
            <a:off x="720000" y="537375"/>
            <a:ext cx="7704000" cy="44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endParaRPr/>
          </a:p>
        </p:txBody>
      </p:sp>
      <p:pic>
        <p:nvPicPr>
          <p:cNvPr id="2097373" name="Google Shape;439;p27"/>
          <p:cNvPicPr preferRelativeResize="0">
            <a:picLocks/>
          </p:cNvPicPr>
          <p:nvPr/>
        </p:nvPicPr>
        <p:blipFill>
          <a:blip r:embed="rId3">
            <a:alphaModFix/>
          </a:blip>
          <a:stretch>
            <a:fillRect/>
          </a:stretch>
        </p:blipFill>
        <p:spPr>
          <a:xfrm rot="6946467" flipH="1">
            <a:off x="6694335" y="-114147"/>
            <a:ext cx="4243859" cy="3432847"/>
          </a:xfrm>
          <a:prstGeom prst="rect">
            <a:avLst/>
          </a:prstGeom>
          <a:noFill/>
          <a:ln>
            <a:noFill/>
          </a:ln>
        </p:spPr>
      </p:pic>
      <p:grpSp>
        <p:nvGrpSpPr>
          <p:cNvPr id="193" name="Google Shape;440;p27"/>
          <p:cNvGrpSpPr/>
          <p:nvPr/>
        </p:nvGrpSpPr>
        <p:grpSpPr>
          <a:xfrm>
            <a:off x="7909291" y="3513109"/>
            <a:ext cx="1191613" cy="1630387"/>
            <a:chOff x="7848870" y="190509"/>
            <a:chExt cx="1191613" cy="1630387"/>
          </a:xfrm>
        </p:grpSpPr>
        <p:pic>
          <p:nvPicPr>
            <p:cNvPr id="2097374" name="Google Shape;441;p27"/>
            <p:cNvPicPr preferRelativeResize="0">
              <a:picLocks/>
            </p:cNvPicPr>
            <p:nvPr/>
          </p:nvPicPr>
          <p:blipFill>
            <a:blip r:embed="rId4">
              <a:alphaModFix amt="29000"/>
            </a:blip>
            <a:stretch>
              <a:fillRect/>
            </a:stretch>
          </p:blipFill>
          <p:spPr>
            <a:xfrm>
              <a:off x="7880425" y="222064"/>
              <a:ext cx="1160058" cy="1598832"/>
            </a:xfrm>
            <a:prstGeom prst="rect">
              <a:avLst/>
            </a:prstGeom>
            <a:noFill/>
            <a:ln>
              <a:noFill/>
            </a:ln>
          </p:spPr>
        </p:pic>
        <p:pic>
          <p:nvPicPr>
            <p:cNvPr id="2097375" name="Google Shape;442;p27"/>
            <p:cNvPicPr preferRelativeResize="0">
              <a:picLocks/>
            </p:cNvPicPr>
            <p:nvPr/>
          </p:nvPicPr>
          <p:blipFill>
            <a:blip r:embed="rId5">
              <a:alphaModFix/>
            </a:blip>
            <a:stretch>
              <a:fillRect/>
            </a:stretch>
          </p:blipFill>
          <p:spPr>
            <a:xfrm>
              <a:off x="7848870" y="190509"/>
              <a:ext cx="1160058" cy="1598832"/>
            </a:xfrm>
            <a:prstGeom prst="rect">
              <a:avLst/>
            </a:prstGeom>
            <a:noFill/>
            <a:ln>
              <a:noFill/>
            </a:ln>
          </p:spPr>
        </p:pic>
      </p:grpSp>
      <p:pic>
        <p:nvPicPr>
          <p:cNvPr id="2097376" name="Google Shape;443;p27"/>
          <p:cNvPicPr preferRelativeResize="0">
            <a:picLocks/>
          </p:cNvPicPr>
          <p:nvPr/>
        </p:nvPicPr>
        <p:blipFill>
          <a:blip r:embed="rId2">
            <a:alphaModFix/>
          </a:blip>
          <a:stretch>
            <a:fillRect/>
          </a:stretch>
        </p:blipFill>
        <p:spPr>
          <a:xfrm rot="-4495313" flipH="1">
            <a:off x="8868603" y="-565884"/>
            <a:ext cx="3235386" cy="3245752"/>
          </a:xfrm>
          <a:prstGeom prst="rect">
            <a:avLst/>
          </a:prstGeom>
          <a:noFill/>
          <a:ln>
            <a:noFill/>
          </a:ln>
        </p:spPr>
      </p:pic>
      <p:sp>
        <p:nvSpPr>
          <p:cNvPr id="1048835" name="Google Shape;444;p27"/>
          <p:cNvSpPr/>
          <p:nvPr/>
        </p:nvSpPr>
        <p:spPr>
          <a:xfrm rot="-6491955" flipH="1">
            <a:off x="8413280" y="-506756"/>
            <a:ext cx="3601278" cy="2921850"/>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445;p27"/>
          <p:cNvGrpSpPr/>
          <p:nvPr/>
        </p:nvGrpSpPr>
        <p:grpSpPr>
          <a:xfrm flipH="1">
            <a:off x="30821" y="708338"/>
            <a:ext cx="689175" cy="1060275"/>
            <a:chOff x="7848875" y="190500"/>
            <a:chExt cx="689175" cy="1060275"/>
          </a:xfrm>
        </p:grpSpPr>
        <p:pic>
          <p:nvPicPr>
            <p:cNvPr id="2097377" name="Google Shape;446;p27"/>
            <p:cNvPicPr preferRelativeResize="0">
              <a:picLocks/>
            </p:cNvPicPr>
            <p:nvPr/>
          </p:nvPicPr>
          <p:blipFill rotWithShape="1">
            <a:blip r:embed="rId4">
              <a:alphaModFix amt="29000"/>
            </a:blip>
            <a:srcRect r="43310" b="35658"/>
            <a:stretch>
              <a:fillRect/>
            </a:stretch>
          </p:blipFill>
          <p:spPr>
            <a:xfrm>
              <a:off x="7880425" y="222075"/>
              <a:ext cx="657625" cy="1028700"/>
            </a:xfrm>
            <a:prstGeom prst="rect">
              <a:avLst/>
            </a:prstGeom>
            <a:noFill/>
            <a:ln>
              <a:noFill/>
            </a:ln>
          </p:spPr>
        </p:pic>
        <p:pic>
          <p:nvPicPr>
            <p:cNvPr id="2097378" name="Google Shape;447;p27"/>
            <p:cNvPicPr preferRelativeResize="0">
              <a:picLocks/>
            </p:cNvPicPr>
            <p:nvPr/>
          </p:nvPicPr>
          <p:blipFill rotWithShape="1">
            <a:blip r:embed="rId5">
              <a:alphaModFix/>
            </a:blip>
            <a:srcRect r="43310" b="35658"/>
            <a:stretch>
              <a:fillRect/>
            </a:stretch>
          </p:blipFill>
          <p:spPr>
            <a:xfrm>
              <a:off x="7848875" y="190500"/>
              <a:ext cx="657625" cy="1028700"/>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448"/>
        <p:cNvGrpSpPr/>
        <p:nvPr/>
      </p:nvGrpSpPr>
      <p:grpSpPr>
        <a:xfrm>
          <a:off x="0" y="0"/>
          <a:ext cx="0" cy="0"/>
          <a:chOff x="0" y="0"/>
          <a:chExt cx="0" cy="0"/>
        </a:xfrm>
      </p:grpSpPr>
      <p:sp>
        <p:nvSpPr>
          <p:cNvPr id="1048852" name="Google Shape;449;p28"/>
          <p:cNvSpPr txBox="1">
            <a:spLocks noGrp="1"/>
          </p:cNvSpPr>
          <p:nvPr>
            <p:ph type="title"/>
          </p:nvPr>
        </p:nvSpPr>
        <p:spPr>
          <a:xfrm>
            <a:off x="948600" y="1835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i="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8853" name="Google Shape;450;p28"/>
          <p:cNvSpPr txBox="1">
            <a:spLocks noGrp="1"/>
          </p:cNvSpPr>
          <p:nvPr>
            <p:ph type="subTitle" idx="1"/>
          </p:nvPr>
        </p:nvSpPr>
        <p:spPr>
          <a:xfrm>
            <a:off x="948600" y="2320331"/>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
        <p:nvSpPr>
          <p:cNvPr id="1048854" name="Google Shape;451;p28"/>
          <p:cNvSpPr txBox="1">
            <a:spLocks noGrp="1"/>
          </p:cNvSpPr>
          <p:nvPr>
            <p:ph type="title" idx="2"/>
          </p:nvPr>
        </p:nvSpPr>
        <p:spPr>
          <a:xfrm>
            <a:off x="3419269" y="1835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i="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8855" name="Google Shape;452;p28"/>
          <p:cNvSpPr txBox="1">
            <a:spLocks noGrp="1"/>
          </p:cNvSpPr>
          <p:nvPr>
            <p:ph type="subTitle" idx="3"/>
          </p:nvPr>
        </p:nvSpPr>
        <p:spPr>
          <a:xfrm>
            <a:off x="3419269" y="2320331"/>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
        <p:nvSpPr>
          <p:cNvPr id="1048856" name="Google Shape;453;p28"/>
          <p:cNvSpPr txBox="1">
            <a:spLocks noGrp="1"/>
          </p:cNvSpPr>
          <p:nvPr>
            <p:ph type="title" idx="4"/>
          </p:nvPr>
        </p:nvSpPr>
        <p:spPr>
          <a:xfrm>
            <a:off x="948600" y="36496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i="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8857" name="Google Shape;454;p28"/>
          <p:cNvSpPr txBox="1">
            <a:spLocks noGrp="1"/>
          </p:cNvSpPr>
          <p:nvPr>
            <p:ph type="subTitle" idx="5"/>
          </p:nvPr>
        </p:nvSpPr>
        <p:spPr>
          <a:xfrm>
            <a:off x="948600" y="4134731"/>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
        <p:nvSpPr>
          <p:cNvPr id="1048858" name="Google Shape;455;p28"/>
          <p:cNvSpPr txBox="1">
            <a:spLocks noGrp="1"/>
          </p:cNvSpPr>
          <p:nvPr>
            <p:ph type="title" idx="6"/>
          </p:nvPr>
        </p:nvSpPr>
        <p:spPr>
          <a:xfrm>
            <a:off x="3419269" y="36496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i="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8859" name="Google Shape;456;p28"/>
          <p:cNvSpPr txBox="1">
            <a:spLocks noGrp="1"/>
          </p:cNvSpPr>
          <p:nvPr>
            <p:ph type="subTitle" idx="7"/>
          </p:nvPr>
        </p:nvSpPr>
        <p:spPr>
          <a:xfrm>
            <a:off x="3419269" y="4134731"/>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
        <p:nvSpPr>
          <p:cNvPr id="1048860" name="Google Shape;457;p28"/>
          <p:cNvSpPr txBox="1">
            <a:spLocks noGrp="1"/>
          </p:cNvSpPr>
          <p:nvPr>
            <p:ph type="title" idx="8"/>
          </p:nvPr>
        </p:nvSpPr>
        <p:spPr>
          <a:xfrm>
            <a:off x="5889945" y="1835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i="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8861" name="Google Shape;458;p28"/>
          <p:cNvSpPr txBox="1">
            <a:spLocks noGrp="1"/>
          </p:cNvSpPr>
          <p:nvPr>
            <p:ph type="subTitle" idx="9"/>
          </p:nvPr>
        </p:nvSpPr>
        <p:spPr>
          <a:xfrm>
            <a:off x="5889945" y="2320331"/>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
        <p:nvSpPr>
          <p:cNvPr id="1048862" name="Google Shape;459;p28"/>
          <p:cNvSpPr txBox="1">
            <a:spLocks noGrp="1"/>
          </p:cNvSpPr>
          <p:nvPr>
            <p:ph type="title" idx="13"/>
          </p:nvPr>
        </p:nvSpPr>
        <p:spPr>
          <a:xfrm>
            <a:off x="5889945" y="36496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i="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8863" name="Google Shape;460;p28"/>
          <p:cNvSpPr txBox="1">
            <a:spLocks noGrp="1"/>
          </p:cNvSpPr>
          <p:nvPr>
            <p:ph type="subTitle" idx="14"/>
          </p:nvPr>
        </p:nvSpPr>
        <p:spPr>
          <a:xfrm>
            <a:off x="5889945" y="4134731"/>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
        <p:nvSpPr>
          <p:cNvPr id="1048864" name="Google Shape;461;p28"/>
          <p:cNvSpPr txBox="1">
            <a:spLocks noGrp="1"/>
          </p:cNvSpPr>
          <p:nvPr>
            <p:ph type="title" idx="15"/>
          </p:nvPr>
        </p:nvSpPr>
        <p:spPr>
          <a:xfrm>
            <a:off x="720000" y="537375"/>
            <a:ext cx="7704000" cy="44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endParaRPr/>
          </a:p>
        </p:txBody>
      </p:sp>
      <p:pic>
        <p:nvPicPr>
          <p:cNvPr id="2097423" name="Google Shape;462;p28"/>
          <p:cNvPicPr preferRelativeResize="0">
            <a:picLocks/>
          </p:cNvPicPr>
          <p:nvPr/>
        </p:nvPicPr>
        <p:blipFill>
          <a:blip r:embed="rId2">
            <a:alphaModFix/>
          </a:blip>
          <a:stretch>
            <a:fillRect/>
          </a:stretch>
        </p:blipFill>
        <p:spPr>
          <a:xfrm rot="3853533">
            <a:off x="6389535" y="2825917"/>
            <a:ext cx="4243859" cy="3432847"/>
          </a:xfrm>
          <a:prstGeom prst="rect">
            <a:avLst/>
          </a:prstGeom>
          <a:noFill/>
          <a:ln>
            <a:noFill/>
          </a:ln>
        </p:spPr>
      </p:pic>
      <p:grpSp>
        <p:nvGrpSpPr>
          <p:cNvPr id="213" name="Google Shape;463;p28"/>
          <p:cNvGrpSpPr/>
          <p:nvPr/>
        </p:nvGrpSpPr>
        <p:grpSpPr>
          <a:xfrm>
            <a:off x="8044508" y="52470"/>
            <a:ext cx="1191613" cy="1630387"/>
            <a:chOff x="7848870" y="190509"/>
            <a:chExt cx="1191613" cy="1630387"/>
          </a:xfrm>
        </p:grpSpPr>
        <p:pic>
          <p:nvPicPr>
            <p:cNvPr id="2097424" name="Google Shape;464;p28"/>
            <p:cNvPicPr preferRelativeResize="0">
              <a:picLocks/>
            </p:cNvPicPr>
            <p:nvPr/>
          </p:nvPicPr>
          <p:blipFill>
            <a:blip r:embed="rId3">
              <a:alphaModFix amt="29000"/>
            </a:blip>
            <a:stretch>
              <a:fillRect/>
            </a:stretch>
          </p:blipFill>
          <p:spPr>
            <a:xfrm>
              <a:off x="7880425" y="222064"/>
              <a:ext cx="1160058" cy="1598832"/>
            </a:xfrm>
            <a:prstGeom prst="rect">
              <a:avLst/>
            </a:prstGeom>
            <a:noFill/>
            <a:ln>
              <a:noFill/>
            </a:ln>
          </p:spPr>
        </p:pic>
        <p:pic>
          <p:nvPicPr>
            <p:cNvPr id="2097425" name="Google Shape;465;p28"/>
            <p:cNvPicPr preferRelativeResize="0">
              <a:picLocks/>
            </p:cNvPicPr>
            <p:nvPr/>
          </p:nvPicPr>
          <p:blipFill>
            <a:blip r:embed="rId4">
              <a:alphaModFix/>
            </a:blip>
            <a:stretch>
              <a:fillRect/>
            </a:stretch>
          </p:blipFill>
          <p:spPr>
            <a:xfrm>
              <a:off x="7848870" y="190509"/>
              <a:ext cx="1160058" cy="1598832"/>
            </a:xfrm>
            <a:prstGeom prst="rect">
              <a:avLst/>
            </a:prstGeom>
            <a:noFill/>
            <a:ln>
              <a:noFill/>
            </a:ln>
          </p:spPr>
        </p:pic>
      </p:grpSp>
      <p:pic>
        <p:nvPicPr>
          <p:cNvPr id="2097426" name="Google Shape;466;p28"/>
          <p:cNvPicPr preferRelativeResize="0">
            <a:picLocks/>
          </p:cNvPicPr>
          <p:nvPr/>
        </p:nvPicPr>
        <p:blipFill>
          <a:blip r:embed="rId5">
            <a:alphaModFix/>
          </a:blip>
          <a:stretch>
            <a:fillRect/>
          </a:stretch>
        </p:blipFill>
        <p:spPr>
          <a:xfrm rot="9503658">
            <a:off x="-2058075" y="1227099"/>
            <a:ext cx="3235386" cy="3245750"/>
          </a:xfrm>
          <a:prstGeom prst="rect">
            <a:avLst/>
          </a:prstGeom>
          <a:noFill/>
          <a:ln>
            <a:noFill/>
          </a:ln>
        </p:spPr>
      </p:pic>
      <p:pic>
        <p:nvPicPr>
          <p:cNvPr id="2097427" name="Google Shape;467;p28"/>
          <p:cNvPicPr preferRelativeResize="0">
            <a:picLocks/>
          </p:cNvPicPr>
          <p:nvPr/>
        </p:nvPicPr>
        <p:blipFill>
          <a:blip r:embed="rId5">
            <a:alphaModFix/>
          </a:blip>
          <a:stretch>
            <a:fillRect/>
          </a:stretch>
        </p:blipFill>
        <p:spPr>
          <a:xfrm rot="204225">
            <a:off x="6950927" y="4075310"/>
            <a:ext cx="3235387" cy="3245752"/>
          </a:xfrm>
          <a:prstGeom prst="rect">
            <a:avLst/>
          </a:prstGeom>
          <a:noFill/>
          <a:ln>
            <a:noFill/>
          </a:ln>
        </p:spPr>
      </p:pic>
      <p:pic>
        <p:nvPicPr>
          <p:cNvPr id="2097428" name="Google Shape;468;p28"/>
          <p:cNvPicPr preferRelativeResize="0">
            <a:picLocks/>
          </p:cNvPicPr>
          <p:nvPr/>
        </p:nvPicPr>
        <p:blipFill>
          <a:blip r:embed="rId2">
            <a:alphaModFix/>
          </a:blip>
          <a:stretch>
            <a:fillRect/>
          </a:stretch>
        </p:blipFill>
        <p:spPr>
          <a:xfrm rot="-7141443">
            <a:off x="-1240153" y="-539973"/>
            <a:ext cx="4012573" cy="3245750"/>
          </a:xfrm>
          <a:prstGeom prst="rect">
            <a:avLst/>
          </a:prstGeom>
          <a:noFill/>
          <a:ln>
            <a:noFill/>
          </a:ln>
        </p:spPr>
      </p:pic>
      <p:sp>
        <p:nvSpPr>
          <p:cNvPr id="1048865" name="Google Shape;469;p28"/>
          <p:cNvSpPr/>
          <p:nvPr/>
        </p:nvSpPr>
        <p:spPr>
          <a:xfrm rot="5680239">
            <a:off x="-2916434" y="-705534"/>
            <a:ext cx="3833041" cy="3464636"/>
          </a:xfrm>
          <a:custGeom>
            <a:avLst/>
            <a:gdLst/>
            <a:ahLst/>
            <a:cxnLst/>
            <a:rect l="l" t="t" r="r" b="b"/>
            <a:pathLst>
              <a:path w="47112" h="62435" extrusionOk="0">
                <a:moveTo>
                  <a:pt x="2143" y="0"/>
                </a:moveTo>
                <a:cubicBezTo>
                  <a:pt x="2074" y="0"/>
                  <a:pt x="2014" y="12"/>
                  <a:pt x="1973" y="44"/>
                </a:cubicBezTo>
                <a:cubicBezTo>
                  <a:pt x="1758" y="202"/>
                  <a:pt x="0" y="1059"/>
                  <a:pt x="0" y="1059"/>
                </a:cubicBezTo>
                <a:lnTo>
                  <a:pt x="0" y="1727"/>
                </a:lnTo>
                <a:lnTo>
                  <a:pt x="0" y="53531"/>
                </a:lnTo>
                <a:lnTo>
                  <a:pt x="0" y="54324"/>
                </a:lnTo>
                <a:cubicBezTo>
                  <a:pt x="0" y="54324"/>
                  <a:pt x="2535" y="54874"/>
                  <a:pt x="2964" y="55039"/>
                </a:cubicBezTo>
                <a:cubicBezTo>
                  <a:pt x="3089" y="55088"/>
                  <a:pt x="3243" y="55104"/>
                  <a:pt x="3396" y="55104"/>
                </a:cubicBezTo>
                <a:cubicBezTo>
                  <a:pt x="3562" y="55104"/>
                  <a:pt x="3728" y="55084"/>
                  <a:pt x="3878" y="55069"/>
                </a:cubicBezTo>
                <a:cubicBezTo>
                  <a:pt x="4027" y="55048"/>
                  <a:pt x="4156" y="55032"/>
                  <a:pt x="4238" y="55032"/>
                </a:cubicBezTo>
                <a:cubicBezTo>
                  <a:pt x="4266" y="55032"/>
                  <a:pt x="4290" y="55036"/>
                  <a:pt x="4306" y="55039"/>
                </a:cubicBezTo>
                <a:cubicBezTo>
                  <a:pt x="4468" y="55088"/>
                  <a:pt x="4710" y="55230"/>
                  <a:pt x="5005" y="55371"/>
                </a:cubicBezTo>
                <a:cubicBezTo>
                  <a:pt x="5300" y="55517"/>
                  <a:pt x="5891" y="55707"/>
                  <a:pt x="6295" y="55707"/>
                </a:cubicBezTo>
                <a:cubicBezTo>
                  <a:pt x="6696" y="55707"/>
                  <a:pt x="7286" y="55756"/>
                  <a:pt x="7528" y="55824"/>
                </a:cubicBezTo>
                <a:cubicBezTo>
                  <a:pt x="7771" y="55897"/>
                  <a:pt x="8895" y="56087"/>
                  <a:pt x="9219" y="56184"/>
                </a:cubicBezTo>
                <a:cubicBezTo>
                  <a:pt x="9542" y="56277"/>
                  <a:pt x="9809" y="56706"/>
                  <a:pt x="9995" y="56920"/>
                </a:cubicBezTo>
                <a:cubicBezTo>
                  <a:pt x="10185" y="57134"/>
                  <a:pt x="10508" y="57567"/>
                  <a:pt x="10885" y="57805"/>
                </a:cubicBezTo>
                <a:cubicBezTo>
                  <a:pt x="11256" y="58040"/>
                  <a:pt x="11475" y="58473"/>
                  <a:pt x="11742" y="58517"/>
                </a:cubicBezTo>
                <a:cubicBezTo>
                  <a:pt x="12008" y="58566"/>
                  <a:pt x="13432" y="58732"/>
                  <a:pt x="13512" y="58780"/>
                </a:cubicBezTo>
                <a:cubicBezTo>
                  <a:pt x="13520" y="58784"/>
                  <a:pt x="13529" y="58784"/>
                  <a:pt x="13548" y="58784"/>
                </a:cubicBezTo>
                <a:cubicBezTo>
                  <a:pt x="13742" y="58784"/>
                  <a:pt x="14612" y="58541"/>
                  <a:pt x="14612" y="58541"/>
                </a:cubicBezTo>
                <a:cubicBezTo>
                  <a:pt x="14612" y="58541"/>
                  <a:pt x="15659" y="57805"/>
                  <a:pt x="15793" y="57756"/>
                </a:cubicBezTo>
                <a:cubicBezTo>
                  <a:pt x="15914" y="57713"/>
                  <a:pt x="16403" y="57361"/>
                  <a:pt x="16718" y="57361"/>
                </a:cubicBezTo>
                <a:cubicBezTo>
                  <a:pt x="16751" y="57361"/>
                  <a:pt x="16784" y="57364"/>
                  <a:pt x="16812" y="57373"/>
                </a:cubicBezTo>
                <a:cubicBezTo>
                  <a:pt x="17107" y="57470"/>
                  <a:pt x="17939" y="57756"/>
                  <a:pt x="18073" y="57805"/>
                </a:cubicBezTo>
                <a:lnTo>
                  <a:pt x="18094" y="57805"/>
                </a:lnTo>
                <a:cubicBezTo>
                  <a:pt x="18247" y="57805"/>
                  <a:pt x="18648" y="57349"/>
                  <a:pt x="18853" y="57280"/>
                </a:cubicBezTo>
                <a:cubicBezTo>
                  <a:pt x="18874" y="57271"/>
                  <a:pt x="18902" y="57271"/>
                  <a:pt x="18946" y="57271"/>
                </a:cubicBezTo>
                <a:cubicBezTo>
                  <a:pt x="19367" y="57271"/>
                  <a:pt x="20822" y="57575"/>
                  <a:pt x="20947" y="57659"/>
                </a:cubicBezTo>
                <a:cubicBezTo>
                  <a:pt x="21081" y="57756"/>
                  <a:pt x="22448" y="58279"/>
                  <a:pt x="22772" y="58351"/>
                </a:cubicBezTo>
                <a:cubicBezTo>
                  <a:pt x="23095" y="58424"/>
                  <a:pt x="23709" y="58473"/>
                  <a:pt x="23899" y="58687"/>
                </a:cubicBezTo>
                <a:cubicBezTo>
                  <a:pt x="24085" y="58901"/>
                  <a:pt x="24380" y="59831"/>
                  <a:pt x="24651" y="60066"/>
                </a:cubicBezTo>
                <a:cubicBezTo>
                  <a:pt x="24918" y="60304"/>
                  <a:pt x="25590" y="61331"/>
                  <a:pt x="25937" y="61473"/>
                </a:cubicBezTo>
                <a:cubicBezTo>
                  <a:pt x="26284" y="61618"/>
                  <a:pt x="27198" y="61759"/>
                  <a:pt x="27413" y="61808"/>
                </a:cubicBezTo>
                <a:cubicBezTo>
                  <a:pt x="27429" y="61813"/>
                  <a:pt x="27445" y="61813"/>
                  <a:pt x="27461" y="61813"/>
                </a:cubicBezTo>
                <a:cubicBezTo>
                  <a:pt x="27583" y="61813"/>
                  <a:pt x="27781" y="61744"/>
                  <a:pt x="27982" y="61679"/>
                </a:cubicBezTo>
                <a:cubicBezTo>
                  <a:pt x="28185" y="61610"/>
                  <a:pt x="28391" y="61546"/>
                  <a:pt x="28537" y="61546"/>
                </a:cubicBezTo>
                <a:lnTo>
                  <a:pt x="28570" y="61546"/>
                </a:lnTo>
                <a:cubicBezTo>
                  <a:pt x="28865" y="61570"/>
                  <a:pt x="29079" y="61949"/>
                  <a:pt x="29264" y="61974"/>
                </a:cubicBezTo>
                <a:cubicBezTo>
                  <a:pt x="29455" y="61998"/>
                  <a:pt x="30098" y="62354"/>
                  <a:pt x="30283" y="62427"/>
                </a:cubicBezTo>
                <a:cubicBezTo>
                  <a:pt x="30300" y="62431"/>
                  <a:pt x="30328" y="62435"/>
                  <a:pt x="30365" y="62435"/>
                </a:cubicBezTo>
                <a:cubicBezTo>
                  <a:pt x="30748" y="62435"/>
                  <a:pt x="32168" y="62111"/>
                  <a:pt x="32487" y="62046"/>
                </a:cubicBezTo>
                <a:cubicBezTo>
                  <a:pt x="32834" y="61974"/>
                  <a:pt x="33586" y="61711"/>
                  <a:pt x="33853" y="61594"/>
                </a:cubicBezTo>
                <a:cubicBezTo>
                  <a:pt x="34125" y="61473"/>
                  <a:pt x="34392" y="61307"/>
                  <a:pt x="34553" y="61222"/>
                </a:cubicBezTo>
                <a:cubicBezTo>
                  <a:pt x="34715" y="61141"/>
                  <a:pt x="36029" y="60542"/>
                  <a:pt x="36215" y="60352"/>
                </a:cubicBezTo>
                <a:cubicBezTo>
                  <a:pt x="36393" y="60175"/>
                  <a:pt x="37460" y="59872"/>
                  <a:pt x="37662" y="59872"/>
                </a:cubicBezTo>
                <a:cubicBezTo>
                  <a:pt x="37678" y="59872"/>
                  <a:pt x="37686" y="59876"/>
                  <a:pt x="37691" y="59876"/>
                </a:cubicBezTo>
                <a:cubicBezTo>
                  <a:pt x="37771" y="59924"/>
                  <a:pt x="38176" y="60211"/>
                  <a:pt x="38361" y="60236"/>
                </a:cubicBezTo>
                <a:cubicBezTo>
                  <a:pt x="38544" y="60255"/>
                  <a:pt x="39360" y="60498"/>
                  <a:pt x="39550" y="60498"/>
                </a:cubicBezTo>
                <a:lnTo>
                  <a:pt x="39571" y="60498"/>
                </a:lnTo>
                <a:cubicBezTo>
                  <a:pt x="39704" y="60473"/>
                  <a:pt x="40485" y="59734"/>
                  <a:pt x="40485" y="59734"/>
                </a:cubicBezTo>
                <a:cubicBezTo>
                  <a:pt x="40485" y="59734"/>
                  <a:pt x="41451" y="60304"/>
                  <a:pt x="41665" y="60304"/>
                </a:cubicBezTo>
                <a:cubicBezTo>
                  <a:pt x="41864" y="60304"/>
                  <a:pt x="42377" y="60648"/>
                  <a:pt x="42688" y="60648"/>
                </a:cubicBezTo>
                <a:cubicBezTo>
                  <a:pt x="42716" y="60648"/>
                  <a:pt x="42741" y="60643"/>
                  <a:pt x="42765" y="60639"/>
                </a:cubicBezTo>
                <a:cubicBezTo>
                  <a:pt x="43060" y="60567"/>
                  <a:pt x="43784" y="60260"/>
                  <a:pt x="43998" y="60260"/>
                </a:cubicBezTo>
                <a:cubicBezTo>
                  <a:pt x="44212" y="60260"/>
                  <a:pt x="44588" y="60352"/>
                  <a:pt x="44831" y="60518"/>
                </a:cubicBezTo>
                <a:cubicBezTo>
                  <a:pt x="45073" y="60688"/>
                  <a:pt x="46654" y="61020"/>
                  <a:pt x="46654" y="61020"/>
                </a:cubicBezTo>
                <a:lnTo>
                  <a:pt x="47111" y="60498"/>
                </a:lnTo>
                <a:lnTo>
                  <a:pt x="47111" y="59742"/>
                </a:lnTo>
                <a:lnTo>
                  <a:pt x="47111" y="9081"/>
                </a:lnTo>
                <a:lnTo>
                  <a:pt x="47111" y="8115"/>
                </a:lnTo>
                <a:cubicBezTo>
                  <a:pt x="47111" y="8115"/>
                  <a:pt x="45764" y="8309"/>
                  <a:pt x="45417" y="8309"/>
                </a:cubicBezTo>
                <a:cubicBezTo>
                  <a:pt x="45397" y="8309"/>
                  <a:pt x="45381" y="8309"/>
                  <a:pt x="45368" y="8305"/>
                </a:cubicBezTo>
                <a:lnTo>
                  <a:pt x="45348" y="8305"/>
                </a:lnTo>
                <a:cubicBezTo>
                  <a:pt x="45094" y="8305"/>
                  <a:pt x="44508" y="8738"/>
                  <a:pt x="44374" y="8782"/>
                </a:cubicBezTo>
                <a:cubicBezTo>
                  <a:pt x="44245" y="8826"/>
                  <a:pt x="43674" y="9331"/>
                  <a:pt x="43484" y="9331"/>
                </a:cubicBezTo>
                <a:lnTo>
                  <a:pt x="43465" y="9331"/>
                </a:lnTo>
                <a:cubicBezTo>
                  <a:pt x="43319" y="9287"/>
                  <a:pt x="42793" y="9057"/>
                  <a:pt x="42453" y="9057"/>
                </a:cubicBezTo>
                <a:cubicBezTo>
                  <a:pt x="42409" y="9057"/>
                  <a:pt x="42373" y="9061"/>
                  <a:pt x="42336" y="9068"/>
                </a:cubicBezTo>
                <a:cubicBezTo>
                  <a:pt x="42013" y="9141"/>
                  <a:pt x="41475" y="9785"/>
                  <a:pt x="41317" y="9785"/>
                </a:cubicBezTo>
                <a:cubicBezTo>
                  <a:pt x="41155" y="9785"/>
                  <a:pt x="39975" y="10807"/>
                  <a:pt x="39837" y="10880"/>
                </a:cubicBezTo>
                <a:cubicBezTo>
                  <a:pt x="39708" y="10949"/>
                  <a:pt x="39175" y="11309"/>
                  <a:pt x="39045" y="11309"/>
                </a:cubicBezTo>
                <a:lnTo>
                  <a:pt x="39033" y="11309"/>
                </a:lnTo>
                <a:cubicBezTo>
                  <a:pt x="38928" y="11285"/>
                  <a:pt x="38147" y="10735"/>
                  <a:pt x="38014" y="10690"/>
                </a:cubicBezTo>
                <a:cubicBezTo>
                  <a:pt x="37880" y="10641"/>
                  <a:pt x="37476" y="10213"/>
                  <a:pt x="37210" y="10213"/>
                </a:cubicBezTo>
                <a:cubicBezTo>
                  <a:pt x="37007" y="10213"/>
                  <a:pt x="36490" y="10253"/>
                  <a:pt x="36154" y="10253"/>
                </a:cubicBezTo>
                <a:cubicBezTo>
                  <a:pt x="36041" y="10253"/>
                  <a:pt x="35948" y="10249"/>
                  <a:pt x="35896" y="10238"/>
                </a:cubicBezTo>
                <a:cubicBezTo>
                  <a:pt x="35681" y="10189"/>
                  <a:pt x="35034" y="9570"/>
                  <a:pt x="34877" y="9473"/>
                </a:cubicBezTo>
                <a:cubicBezTo>
                  <a:pt x="34715" y="9376"/>
                  <a:pt x="34205" y="8709"/>
                  <a:pt x="33963" y="8616"/>
                </a:cubicBezTo>
                <a:cubicBezTo>
                  <a:pt x="33741" y="8527"/>
                  <a:pt x="33470" y="8277"/>
                  <a:pt x="33259" y="8277"/>
                </a:cubicBezTo>
                <a:cubicBezTo>
                  <a:pt x="33243" y="8277"/>
                  <a:pt x="33227" y="8277"/>
                  <a:pt x="33211" y="8281"/>
                </a:cubicBezTo>
                <a:cubicBezTo>
                  <a:pt x="32996" y="8329"/>
                  <a:pt x="31869" y="8495"/>
                  <a:pt x="31682" y="8495"/>
                </a:cubicBezTo>
                <a:cubicBezTo>
                  <a:pt x="31505" y="8495"/>
                  <a:pt x="30680" y="9029"/>
                  <a:pt x="30408" y="9029"/>
                </a:cubicBezTo>
                <a:cubicBezTo>
                  <a:pt x="30393" y="9029"/>
                  <a:pt x="30376" y="9025"/>
                  <a:pt x="30365" y="9020"/>
                </a:cubicBezTo>
                <a:cubicBezTo>
                  <a:pt x="30332" y="9008"/>
                  <a:pt x="30279" y="9004"/>
                  <a:pt x="30223" y="9004"/>
                </a:cubicBezTo>
                <a:cubicBezTo>
                  <a:pt x="30122" y="9004"/>
                  <a:pt x="29988" y="9020"/>
                  <a:pt x="29850" y="9033"/>
                </a:cubicBezTo>
                <a:cubicBezTo>
                  <a:pt x="29714" y="9049"/>
                  <a:pt x="29572" y="9061"/>
                  <a:pt x="29443" y="9061"/>
                </a:cubicBezTo>
                <a:cubicBezTo>
                  <a:pt x="29329" y="9061"/>
                  <a:pt x="29232" y="9049"/>
                  <a:pt x="29160" y="9020"/>
                </a:cubicBezTo>
                <a:cubicBezTo>
                  <a:pt x="28865" y="8903"/>
                  <a:pt x="28245" y="8475"/>
                  <a:pt x="27922" y="8329"/>
                </a:cubicBezTo>
                <a:cubicBezTo>
                  <a:pt x="27603" y="8187"/>
                  <a:pt x="27012" y="8066"/>
                  <a:pt x="26903" y="7900"/>
                </a:cubicBezTo>
                <a:cubicBezTo>
                  <a:pt x="26799" y="7734"/>
                  <a:pt x="26313" y="7399"/>
                  <a:pt x="26313" y="7136"/>
                </a:cubicBezTo>
                <a:cubicBezTo>
                  <a:pt x="26313" y="6877"/>
                  <a:pt x="25375" y="6614"/>
                  <a:pt x="25241" y="6517"/>
                </a:cubicBezTo>
                <a:cubicBezTo>
                  <a:pt x="25104" y="6424"/>
                  <a:pt x="24543" y="6211"/>
                  <a:pt x="24437" y="6114"/>
                </a:cubicBezTo>
                <a:cubicBezTo>
                  <a:pt x="24328" y="6017"/>
                  <a:pt x="23495" y="5495"/>
                  <a:pt x="23333" y="5373"/>
                </a:cubicBezTo>
                <a:cubicBezTo>
                  <a:pt x="23203" y="5276"/>
                  <a:pt x="22128" y="5082"/>
                  <a:pt x="21615" y="5082"/>
                </a:cubicBezTo>
                <a:cubicBezTo>
                  <a:pt x="21501" y="5082"/>
                  <a:pt x="21417" y="5090"/>
                  <a:pt x="21376" y="5110"/>
                </a:cubicBezTo>
                <a:cubicBezTo>
                  <a:pt x="21134" y="5232"/>
                  <a:pt x="20357" y="5802"/>
                  <a:pt x="20249" y="5851"/>
                </a:cubicBezTo>
                <a:cubicBezTo>
                  <a:pt x="20244" y="5851"/>
                  <a:pt x="20244" y="5855"/>
                  <a:pt x="20240" y="5855"/>
                </a:cubicBezTo>
                <a:cubicBezTo>
                  <a:pt x="20139" y="5855"/>
                  <a:pt x="20115" y="5082"/>
                  <a:pt x="20115" y="5082"/>
                </a:cubicBezTo>
                <a:cubicBezTo>
                  <a:pt x="20115" y="5082"/>
                  <a:pt x="19040" y="4614"/>
                  <a:pt x="18773" y="4444"/>
                </a:cubicBezTo>
                <a:cubicBezTo>
                  <a:pt x="18506" y="4278"/>
                  <a:pt x="17511" y="4254"/>
                  <a:pt x="17244" y="4063"/>
                </a:cubicBezTo>
                <a:cubicBezTo>
                  <a:pt x="16974" y="3873"/>
                  <a:pt x="16597" y="3348"/>
                  <a:pt x="16383" y="3206"/>
                </a:cubicBezTo>
                <a:cubicBezTo>
                  <a:pt x="16168" y="3065"/>
                  <a:pt x="14746" y="2778"/>
                  <a:pt x="14559" y="2729"/>
                </a:cubicBezTo>
                <a:cubicBezTo>
                  <a:pt x="14369" y="2681"/>
                  <a:pt x="14184" y="2300"/>
                  <a:pt x="13941" y="2159"/>
                </a:cubicBezTo>
                <a:cubicBezTo>
                  <a:pt x="13699" y="2014"/>
                  <a:pt x="13165" y="1609"/>
                  <a:pt x="12975" y="1468"/>
                </a:cubicBezTo>
                <a:cubicBezTo>
                  <a:pt x="12817" y="1346"/>
                  <a:pt x="12182" y="1104"/>
                  <a:pt x="11777" y="1104"/>
                </a:cubicBezTo>
                <a:cubicBezTo>
                  <a:pt x="11701" y="1104"/>
                  <a:pt x="11637" y="1116"/>
                  <a:pt x="11579" y="1132"/>
                </a:cubicBezTo>
                <a:cubicBezTo>
                  <a:pt x="11527" y="1152"/>
                  <a:pt x="11458" y="1160"/>
                  <a:pt x="11385" y="1160"/>
                </a:cubicBezTo>
                <a:cubicBezTo>
                  <a:pt x="10993" y="1160"/>
                  <a:pt x="10399" y="922"/>
                  <a:pt x="10266" y="820"/>
                </a:cubicBezTo>
                <a:cubicBezTo>
                  <a:pt x="10104" y="704"/>
                  <a:pt x="9647" y="348"/>
                  <a:pt x="9405" y="251"/>
                </a:cubicBezTo>
                <a:cubicBezTo>
                  <a:pt x="9211" y="174"/>
                  <a:pt x="8980" y="64"/>
                  <a:pt x="8640" y="64"/>
                </a:cubicBezTo>
                <a:cubicBezTo>
                  <a:pt x="8564" y="64"/>
                  <a:pt x="8478" y="68"/>
                  <a:pt x="8386" y="85"/>
                </a:cubicBezTo>
                <a:cubicBezTo>
                  <a:pt x="8172" y="117"/>
                  <a:pt x="7815" y="129"/>
                  <a:pt x="7459" y="129"/>
                </a:cubicBezTo>
                <a:cubicBezTo>
                  <a:pt x="7007" y="129"/>
                  <a:pt x="6554" y="105"/>
                  <a:pt x="6372" y="64"/>
                </a:cubicBezTo>
                <a:cubicBezTo>
                  <a:pt x="6307" y="49"/>
                  <a:pt x="6222" y="44"/>
                  <a:pt x="6125" y="44"/>
                </a:cubicBezTo>
                <a:cubicBezTo>
                  <a:pt x="5737" y="44"/>
                  <a:pt x="5171" y="141"/>
                  <a:pt x="4977" y="178"/>
                </a:cubicBezTo>
                <a:cubicBezTo>
                  <a:pt x="4767" y="223"/>
                  <a:pt x="4378" y="461"/>
                  <a:pt x="4100" y="461"/>
                </a:cubicBezTo>
                <a:cubicBezTo>
                  <a:pt x="4059" y="461"/>
                  <a:pt x="4019" y="453"/>
                  <a:pt x="3986" y="441"/>
                </a:cubicBezTo>
                <a:cubicBezTo>
                  <a:pt x="3716" y="348"/>
                  <a:pt x="3368" y="299"/>
                  <a:pt x="3101" y="251"/>
                </a:cubicBezTo>
                <a:cubicBezTo>
                  <a:pt x="2883" y="214"/>
                  <a:pt x="2426"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66" name="Google Shape;470;p28"/>
          <p:cNvSpPr/>
          <p:nvPr/>
        </p:nvSpPr>
        <p:spPr>
          <a:xfrm rot="-4308045">
            <a:off x="8108480" y="3729523"/>
            <a:ext cx="3601278" cy="2921850"/>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 name="Google Shape;471;p28"/>
          <p:cNvGrpSpPr/>
          <p:nvPr/>
        </p:nvGrpSpPr>
        <p:grpSpPr>
          <a:xfrm flipH="1">
            <a:off x="25916" y="4012217"/>
            <a:ext cx="689175" cy="1060275"/>
            <a:chOff x="7848875" y="190500"/>
            <a:chExt cx="689175" cy="1060275"/>
          </a:xfrm>
        </p:grpSpPr>
        <p:pic>
          <p:nvPicPr>
            <p:cNvPr id="2097429" name="Google Shape;472;p28"/>
            <p:cNvPicPr preferRelativeResize="0">
              <a:picLocks/>
            </p:cNvPicPr>
            <p:nvPr/>
          </p:nvPicPr>
          <p:blipFill rotWithShape="1">
            <a:blip r:embed="rId3">
              <a:alphaModFix amt="29000"/>
            </a:blip>
            <a:srcRect r="43310" b="35658"/>
            <a:stretch>
              <a:fillRect/>
            </a:stretch>
          </p:blipFill>
          <p:spPr>
            <a:xfrm>
              <a:off x="7880425" y="222075"/>
              <a:ext cx="657625" cy="1028700"/>
            </a:xfrm>
            <a:prstGeom prst="rect">
              <a:avLst/>
            </a:prstGeom>
            <a:noFill/>
            <a:ln>
              <a:noFill/>
            </a:ln>
          </p:spPr>
        </p:pic>
        <p:pic>
          <p:nvPicPr>
            <p:cNvPr id="2097430" name="Google Shape;473;p28"/>
            <p:cNvPicPr preferRelativeResize="0">
              <a:picLocks/>
            </p:cNvPicPr>
            <p:nvPr/>
          </p:nvPicPr>
          <p:blipFill rotWithShape="1">
            <a:blip r:embed="rId4">
              <a:alphaModFix/>
            </a:blip>
            <a:srcRect r="43310" b="35658"/>
            <a:stretch>
              <a:fillRect/>
            </a:stretch>
          </p:blipFill>
          <p:spPr>
            <a:xfrm>
              <a:off x="7848875" y="190500"/>
              <a:ext cx="657625" cy="1028700"/>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474"/>
        <p:cNvGrpSpPr/>
        <p:nvPr/>
      </p:nvGrpSpPr>
      <p:grpSpPr>
        <a:xfrm>
          <a:off x="0" y="0"/>
          <a:ext cx="0" cy="0"/>
          <a:chOff x="0" y="0"/>
          <a:chExt cx="0" cy="0"/>
        </a:xfrm>
      </p:grpSpPr>
      <p:sp>
        <p:nvSpPr>
          <p:cNvPr id="1048773" name="Google Shape;475;p29"/>
          <p:cNvSpPr txBox="1">
            <a:spLocks noGrp="1"/>
          </p:cNvSpPr>
          <p:nvPr>
            <p:ph type="title" hasCustomPrompt="1"/>
          </p:nvPr>
        </p:nvSpPr>
        <p:spPr>
          <a:xfrm>
            <a:off x="2650650" y="540000"/>
            <a:ext cx="38427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048774" name="Google Shape;476;p29"/>
          <p:cNvSpPr txBox="1">
            <a:spLocks noGrp="1"/>
          </p:cNvSpPr>
          <p:nvPr>
            <p:ph type="subTitle" idx="1"/>
          </p:nvPr>
        </p:nvSpPr>
        <p:spPr>
          <a:xfrm>
            <a:off x="2650650" y="1188761"/>
            <a:ext cx="38427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
        <p:nvSpPr>
          <p:cNvPr id="1048775" name="Google Shape;477;p29"/>
          <p:cNvSpPr txBox="1">
            <a:spLocks noGrp="1"/>
          </p:cNvSpPr>
          <p:nvPr>
            <p:ph type="title" idx="2" hasCustomPrompt="1"/>
          </p:nvPr>
        </p:nvSpPr>
        <p:spPr>
          <a:xfrm>
            <a:off x="2650650" y="1996142"/>
            <a:ext cx="38427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048776" name="Google Shape;478;p29"/>
          <p:cNvSpPr txBox="1">
            <a:spLocks noGrp="1"/>
          </p:cNvSpPr>
          <p:nvPr>
            <p:ph type="subTitle" idx="3"/>
          </p:nvPr>
        </p:nvSpPr>
        <p:spPr>
          <a:xfrm>
            <a:off x="2650650" y="2644903"/>
            <a:ext cx="38427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
        <p:nvSpPr>
          <p:cNvPr id="1048777" name="Google Shape;479;p29"/>
          <p:cNvSpPr txBox="1">
            <a:spLocks noGrp="1"/>
          </p:cNvSpPr>
          <p:nvPr>
            <p:ph type="title" idx="4" hasCustomPrompt="1"/>
          </p:nvPr>
        </p:nvSpPr>
        <p:spPr>
          <a:xfrm>
            <a:off x="2650650" y="3452297"/>
            <a:ext cx="38427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048778" name="Google Shape;480;p29"/>
          <p:cNvSpPr txBox="1">
            <a:spLocks noGrp="1"/>
          </p:cNvSpPr>
          <p:nvPr>
            <p:ph type="subTitle" idx="5"/>
          </p:nvPr>
        </p:nvSpPr>
        <p:spPr>
          <a:xfrm>
            <a:off x="2650650" y="4101058"/>
            <a:ext cx="38427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pic>
        <p:nvPicPr>
          <p:cNvPr id="2097295" name="Google Shape;481;p29"/>
          <p:cNvPicPr preferRelativeResize="0">
            <a:picLocks/>
          </p:cNvPicPr>
          <p:nvPr/>
        </p:nvPicPr>
        <p:blipFill>
          <a:blip r:embed="rId2">
            <a:alphaModFix/>
          </a:blip>
          <a:stretch>
            <a:fillRect/>
          </a:stretch>
        </p:blipFill>
        <p:spPr>
          <a:xfrm>
            <a:off x="6561992" y="1924625"/>
            <a:ext cx="3235387" cy="3245750"/>
          </a:xfrm>
          <a:prstGeom prst="rect">
            <a:avLst/>
          </a:prstGeom>
          <a:noFill/>
          <a:ln>
            <a:noFill/>
          </a:ln>
        </p:spPr>
      </p:pic>
      <p:pic>
        <p:nvPicPr>
          <p:cNvPr id="2097296" name="Google Shape;482;p29"/>
          <p:cNvPicPr preferRelativeResize="0">
            <a:picLocks/>
          </p:cNvPicPr>
          <p:nvPr/>
        </p:nvPicPr>
        <p:blipFill>
          <a:blip r:embed="rId3">
            <a:alphaModFix/>
          </a:blip>
          <a:stretch>
            <a:fillRect/>
          </a:stretch>
        </p:blipFill>
        <p:spPr>
          <a:xfrm rot="3785602">
            <a:off x="6311061" y="2415446"/>
            <a:ext cx="3226672" cy="2610048"/>
          </a:xfrm>
          <a:prstGeom prst="rect">
            <a:avLst/>
          </a:prstGeom>
          <a:noFill/>
          <a:ln>
            <a:noFill/>
          </a:ln>
        </p:spPr>
      </p:pic>
      <p:grpSp>
        <p:nvGrpSpPr>
          <p:cNvPr id="164" name="Google Shape;483;p29"/>
          <p:cNvGrpSpPr/>
          <p:nvPr/>
        </p:nvGrpSpPr>
        <p:grpSpPr>
          <a:xfrm>
            <a:off x="800370" y="2616109"/>
            <a:ext cx="1191613" cy="1630387"/>
            <a:chOff x="7848870" y="190509"/>
            <a:chExt cx="1191613" cy="1630387"/>
          </a:xfrm>
        </p:grpSpPr>
        <p:pic>
          <p:nvPicPr>
            <p:cNvPr id="2097297" name="Google Shape;484;p29"/>
            <p:cNvPicPr preferRelativeResize="0">
              <a:picLocks/>
            </p:cNvPicPr>
            <p:nvPr/>
          </p:nvPicPr>
          <p:blipFill>
            <a:blip r:embed="rId4">
              <a:alphaModFix amt="29000"/>
            </a:blip>
            <a:stretch>
              <a:fillRect/>
            </a:stretch>
          </p:blipFill>
          <p:spPr>
            <a:xfrm>
              <a:off x="7880425" y="222064"/>
              <a:ext cx="1160058" cy="1598832"/>
            </a:xfrm>
            <a:prstGeom prst="rect">
              <a:avLst/>
            </a:prstGeom>
            <a:noFill/>
            <a:ln>
              <a:noFill/>
            </a:ln>
          </p:spPr>
        </p:pic>
        <p:pic>
          <p:nvPicPr>
            <p:cNvPr id="2097298" name="Google Shape;485;p29"/>
            <p:cNvPicPr preferRelativeResize="0">
              <a:picLocks/>
            </p:cNvPicPr>
            <p:nvPr/>
          </p:nvPicPr>
          <p:blipFill>
            <a:blip r:embed="rId5">
              <a:alphaModFix/>
            </a:blip>
            <a:stretch>
              <a:fillRect/>
            </a:stretch>
          </p:blipFill>
          <p:spPr>
            <a:xfrm>
              <a:off x="7848870" y="190509"/>
              <a:ext cx="1160058" cy="1598832"/>
            </a:xfrm>
            <a:prstGeom prst="rect">
              <a:avLst/>
            </a:prstGeom>
            <a:noFill/>
            <a:ln>
              <a:noFill/>
            </a:ln>
          </p:spPr>
        </p:pic>
      </p:grpSp>
      <p:pic>
        <p:nvPicPr>
          <p:cNvPr id="2097299" name="Google Shape;486;p29"/>
          <p:cNvPicPr preferRelativeResize="0">
            <a:picLocks/>
          </p:cNvPicPr>
          <p:nvPr/>
        </p:nvPicPr>
        <p:blipFill>
          <a:blip r:embed="rId2">
            <a:alphaModFix/>
          </a:blip>
          <a:stretch>
            <a:fillRect/>
          </a:stretch>
        </p:blipFill>
        <p:spPr>
          <a:xfrm rot="6251844">
            <a:off x="45520" y="-873985"/>
            <a:ext cx="3235387" cy="3245749"/>
          </a:xfrm>
          <a:prstGeom prst="rect">
            <a:avLst/>
          </a:prstGeom>
          <a:noFill/>
          <a:ln>
            <a:noFill/>
          </a:ln>
        </p:spPr>
      </p:pic>
      <p:pic>
        <p:nvPicPr>
          <p:cNvPr id="2097300" name="Google Shape;487;p29"/>
          <p:cNvPicPr preferRelativeResize="0">
            <a:picLocks/>
          </p:cNvPicPr>
          <p:nvPr/>
        </p:nvPicPr>
        <p:blipFill>
          <a:blip r:embed="rId3">
            <a:alphaModFix/>
          </a:blip>
          <a:stretch>
            <a:fillRect/>
          </a:stretch>
        </p:blipFill>
        <p:spPr>
          <a:xfrm rot="-5541513">
            <a:off x="-535650" y="-423456"/>
            <a:ext cx="4012568" cy="3245750"/>
          </a:xfrm>
          <a:prstGeom prst="rect">
            <a:avLst/>
          </a:prstGeom>
          <a:noFill/>
          <a:ln>
            <a:noFill/>
          </a:ln>
        </p:spPr>
      </p:pic>
      <p:sp>
        <p:nvSpPr>
          <p:cNvPr id="1048779" name="Google Shape;488;p29"/>
          <p:cNvSpPr/>
          <p:nvPr/>
        </p:nvSpPr>
        <p:spPr>
          <a:xfrm rot="7879940">
            <a:off x="-2459469" y="-1700390"/>
            <a:ext cx="5233732" cy="3464783"/>
          </a:xfrm>
          <a:custGeom>
            <a:avLst/>
            <a:gdLst/>
            <a:ahLst/>
            <a:cxnLst/>
            <a:rect l="l" t="t" r="r" b="b"/>
            <a:pathLst>
              <a:path w="47112" h="62435" extrusionOk="0">
                <a:moveTo>
                  <a:pt x="2143" y="0"/>
                </a:moveTo>
                <a:cubicBezTo>
                  <a:pt x="2074" y="0"/>
                  <a:pt x="2014" y="12"/>
                  <a:pt x="1973" y="44"/>
                </a:cubicBezTo>
                <a:cubicBezTo>
                  <a:pt x="1758" y="202"/>
                  <a:pt x="0" y="1059"/>
                  <a:pt x="0" y="1059"/>
                </a:cubicBezTo>
                <a:lnTo>
                  <a:pt x="0" y="1727"/>
                </a:lnTo>
                <a:lnTo>
                  <a:pt x="0" y="53531"/>
                </a:lnTo>
                <a:lnTo>
                  <a:pt x="0" y="54324"/>
                </a:lnTo>
                <a:cubicBezTo>
                  <a:pt x="0" y="54324"/>
                  <a:pt x="2535" y="54874"/>
                  <a:pt x="2964" y="55039"/>
                </a:cubicBezTo>
                <a:cubicBezTo>
                  <a:pt x="3089" y="55088"/>
                  <a:pt x="3243" y="55104"/>
                  <a:pt x="3396" y="55104"/>
                </a:cubicBezTo>
                <a:cubicBezTo>
                  <a:pt x="3562" y="55104"/>
                  <a:pt x="3728" y="55084"/>
                  <a:pt x="3878" y="55069"/>
                </a:cubicBezTo>
                <a:cubicBezTo>
                  <a:pt x="4027" y="55048"/>
                  <a:pt x="4156" y="55032"/>
                  <a:pt x="4238" y="55032"/>
                </a:cubicBezTo>
                <a:cubicBezTo>
                  <a:pt x="4266" y="55032"/>
                  <a:pt x="4290" y="55036"/>
                  <a:pt x="4306" y="55039"/>
                </a:cubicBezTo>
                <a:cubicBezTo>
                  <a:pt x="4468" y="55088"/>
                  <a:pt x="4710" y="55230"/>
                  <a:pt x="5005" y="55371"/>
                </a:cubicBezTo>
                <a:cubicBezTo>
                  <a:pt x="5300" y="55517"/>
                  <a:pt x="5891" y="55707"/>
                  <a:pt x="6295" y="55707"/>
                </a:cubicBezTo>
                <a:cubicBezTo>
                  <a:pt x="6696" y="55707"/>
                  <a:pt x="7286" y="55756"/>
                  <a:pt x="7528" y="55824"/>
                </a:cubicBezTo>
                <a:cubicBezTo>
                  <a:pt x="7771" y="55897"/>
                  <a:pt x="8895" y="56087"/>
                  <a:pt x="9219" y="56184"/>
                </a:cubicBezTo>
                <a:cubicBezTo>
                  <a:pt x="9542" y="56277"/>
                  <a:pt x="9809" y="56706"/>
                  <a:pt x="9995" y="56920"/>
                </a:cubicBezTo>
                <a:cubicBezTo>
                  <a:pt x="10185" y="57134"/>
                  <a:pt x="10508" y="57567"/>
                  <a:pt x="10885" y="57805"/>
                </a:cubicBezTo>
                <a:cubicBezTo>
                  <a:pt x="11256" y="58040"/>
                  <a:pt x="11475" y="58473"/>
                  <a:pt x="11742" y="58517"/>
                </a:cubicBezTo>
                <a:cubicBezTo>
                  <a:pt x="12008" y="58566"/>
                  <a:pt x="13432" y="58732"/>
                  <a:pt x="13512" y="58780"/>
                </a:cubicBezTo>
                <a:cubicBezTo>
                  <a:pt x="13520" y="58784"/>
                  <a:pt x="13529" y="58784"/>
                  <a:pt x="13548" y="58784"/>
                </a:cubicBezTo>
                <a:cubicBezTo>
                  <a:pt x="13742" y="58784"/>
                  <a:pt x="14612" y="58541"/>
                  <a:pt x="14612" y="58541"/>
                </a:cubicBezTo>
                <a:cubicBezTo>
                  <a:pt x="14612" y="58541"/>
                  <a:pt x="15659" y="57805"/>
                  <a:pt x="15793" y="57756"/>
                </a:cubicBezTo>
                <a:cubicBezTo>
                  <a:pt x="15914" y="57713"/>
                  <a:pt x="16403" y="57361"/>
                  <a:pt x="16718" y="57361"/>
                </a:cubicBezTo>
                <a:cubicBezTo>
                  <a:pt x="16751" y="57361"/>
                  <a:pt x="16784" y="57364"/>
                  <a:pt x="16812" y="57373"/>
                </a:cubicBezTo>
                <a:cubicBezTo>
                  <a:pt x="17107" y="57470"/>
                  <a:pt x="17939" y="57756"/>
                  <a:pt x="18073" y="57805"/>
                </a:cubicBezTo>
                <a:lnTo>
                  <a:pt x="18094" y="57805"/>
                </a:lnTo>
                <a:cubicBezTo>
                  <a:pt x="18247" y="57805"/>
                  <a:pt x="18648" y="57349"/>
                  <a:pt x="18853" y="57280"/>
                </a:cubicBezTo>
                <a:cubicBezTo>
                  <a:pt x="18874" y="57271"/>
                  <a:pt x="18902" y="57271"/>
                  <a:pt x="18946" y="57271"/>
                </a:cubicBezTo>
                <a:cubicBezTo>
                  <a:pt x="19367" y="57271"/>
                  <a:pt x="20822" y="57575"/>
                  <a:pt x="20947" y="57659"/>
                </a:cubicBezTo>
                <a:cubicBezTo>
                  <a:pt x="21081" y="57756"/>
                  <a:pt x="22448" y="58279"/>
                  <a:pt x="22772" y="58351"/>
                </a:cubicBezTo>
                <a:cubicBezTo>
                  <a:pt x="23095" y="58424"/>
                  <a:pt x="23709" y="58473"/>
                  <a:pt x="23899" y="58687"/>
                </a:cubicBezTo>
                <a:cubicBezTo>
                  <a:pt x="24085" y="58901"/>
                  <a:pt x="24380" y="59831"/>
                  <a:pt x="24651" y="60066"/>
                </a:cubicBezTo>
                <a:cubicBezTo>
                  <a:pt x="24918" y="60304"/>
                  <a:pt x="25590" y="61331"/>
                  <a:pt x="25937" y="61473"/>
                </a:cubicBezTo>
                <a:cubicBezTo>
                  <a:pt x="26284" y="61618"/>
                  <a:pt x="27198" y="61759"/>
                  <a:pt x="27413" y="61808"/>
                </a:cubicBezTo>
                <a:cubicBezTo>
                  <a:pt x="27429" y="61813"/>
                  <a:pt x="27445" y="61813"/>
                  <a:pt x="27461" y="61813"/>
                </a:cubicBezTo>
                <a:cubicBezTo>
                  <a:pt x="27583" y="61813"/>
                  <a:pt x="27781" y="61744"/>
                  <a:pt x="27982" y="61679"/>
                </a:cubicBezTo>
                <a:cubicBezTo>
                  <a:pt x="28185" y="61610"/>
                  <a:pt x="28391" y="61546"/>
                  <a:pt x="28537" y="61546"/>
                </a:cubicBezTo>
                <a:lnTo>
                  <a:pt x="28570" y="61546"/>
                </a:lnTo>
                <a:cubicBezTo>
                  <a:pt x="28865" y="61570"/>
                  <a:pt x="29079" y="61949"/>
                  <a:pt x="29264" y="61974"/>
                </a:cubicBezTo>
                <a:cubicBezTo>
                  <a:pt x="29455" y="61998"/>
                  <a:pt x="30098" y="62354"/>
                  <a:pt x="30283" y="62427"/>
                </a:cubicBezTo>
                <a:cubicBezTo>
                  <a:pt x="30300" y="62431"/>
                  <a:pt x="30328" y="62435"/>
                  <a:pt x="30365" y="62435"/>
                </a:cubicBezTo>
                <a:cubicBezTo>
                  <a:pt x="30748" y="62435"/>
                  <a:pt x="32168" y="62111"/>
                  <a:pt x="32487" y="62046"/>
                </a:cubicBezTo>
                <a:cubicBezTo>
                  <a:pt x="32834" y="61974"/>
                  <a:pt x="33586" y="61711"/>
                  <a:pt x="33853" y="61594"/>
                </a:cubicBezTo>
                <a:cubicBezTo>
                  <a:pt x="34125" y="61473"/>
                  <a:pt x="34392" y="61307"/>
                  <a:pt x="34553" y="61222"/>
                </a:cubicBezTo>
                <a:cubicBezTo>
                  <a:pt x="34715" y="61141"/>
                  <a:pt x="36029" y="60542"/>
                  <a:pt x="36215" y="60352"/>
                </a:cubicBezTo>
                <a:cubicBezTo>
                  <a:pt x="36393" y="60175"/>
                  <a:pt x="37460" y="59872"/>
                  <a:pt x="37662" y="59872"/>
                </a:cubicBezTo>
                <a:cubicBezTo>
                  <a:pt x="37678" y="59872"/>
                  <a:pt x="37686" y="59876"/>
                  <a:pt x="37691" y="59876"/>
                </a:cubicBezTo>
                <a:cubicBezTo>
                  <a:pt x="37771" y="59924"/>
                  <a:pt x="38176" y="60211"/>
                  <a:pt x="38361" y="60236"/>
                </a:cubicBezTo>
                <a:cubicBezTo>
                  <a:pt x="38544" y="60255"/>
                  <a:pt x="39360" y="60498"/>
                  <a:pt x="39550" y="60498"/>
                </a:cubicBezTo>
                <a:lnTo>
                  <a:pt x="39571" y="60498"/>
                </a:lnTo>
                <a:cubicBezTo>
                  <a:pt x="39704" y="60473"/>
                  <a:pt x="40485" y="59734"/>
                  <a:pt x="40485" y="59734"/>
                </a:cubicBezTo>
                <a:cubicBezTo>
                  <a:pt x="40485" y="59734"/>
                  <a:pt x="41451" y="60304"/>
                  <a:pt x="41665" y="60304"/>
                </a:cubicBezTo>
                <a:cubicBezTo>
                  <a:pt x="41864" y="60304"/>
                  <a:pt x="42377" y="60648"/>
                  <a:pt x="42688" y="60648"/>
                </a:cubicBezTo>
                <a:cubicBezTo>
                  <a:pt x="42716" y="60648"/>
                  <a:pt x="42741" y="60643"/>
                  <a:pt x="42765" y="60639"/>
                </a:cubicBezTo>
                <a:cubicBezTo>
                  <a:pt x="43060" y="60567"/>
                  <a:pt x="43784" y="60260"/>
                  <a:pt x="43998" y="60260"/>
                </a:cubicBezTo>
                <a:cubicBezTo>
                  <a:pt x="44212" y="60260"/>
                  <a:pt x="44588" y="60352"/>
                  <a:pt x="44831" y="60518"/>
                </a:cubicBezTo>
                <a:cubicBezTo>
                  <a:pt x="45073" y="60688"/>
                  <a:pt x="46654" y="61020"/>
                  <a:pt x="46654" y="61020"/>
                </a:cubicBezTo>
                <a:lnTo>
                  <a:pt x="47111" y="60498"/>
                </a:lnTo>
                <a:lnTo>
                  <a:pt x="47111" y="59742"/>
                </a:lnTo>
                <a:lnTo>
                  <a:pt x="47111" y="9081"/>
                </a:lnTo>
                <a:lnTo>
                  <a:pt x="47111" y="8115"/>
                </a:lnTo>
                <a:cubicBezTo>
                  <a:pt x="47111" y="8115"/>
                  <a:pt x="45764" y="8309"/>
                  <a:pt x="45417" y="8309"/>
                </a:cubicBezTo>
                <a:cubicBezTo>
                  <a:pt x="45397" y="8309"/>
                  <a:pt x="45381" y="8309"/>
                  <a:pt x="45368" y="8305"/>
                </a:cubicBezTo>
                <a:lnTo>
                  <a:pt x="45348" y="8305"/>
                </a:lnTo>
                <a:cubicBezTo>
                  <a:pt x="45094" y="8305"/>
                  <a:pt x="44508" y="8738"/>
                  <a:pt x="44374" y="8782"/>
                </a:cubicBezTo>
                <a:cubicBezTo>
                  <a:pt x="44245" y="8826"/>
                  <a:pt x="43674" y="9331"/>
                  <a:pt x="43484" y="9331"/>
                </a:cubicBezTo>
                <a:lnTo>
                  <a:pt x="43465" y="9331"/>
                </a:lnTo>
                <a:cubicBezTo>
                  <a:pt x="43319" y="9287"/>
                  <a:pt x="42793" y="9057"/>
                  <a:pt x="42453" y="9057"/>
                </a:cubicBezTo>
                <a:cubicBezTo>
                  <a:pt x="42409" y="9057"/>
                  <a:pt x="42373" y="9061"/>
                  <a:pt x="42336" y="9068"/>
                </a:cubicBezTo>
                <a:cubicBezTo>
                  <a:pt x="42013" y="9141"/>
                  <a:pt x="41475" y="9785"/>
                  <a:pt x="41317" y="9785"/>
                </a:cubicBezTo>
                <a:cubicBezTo>
                  <a:pt x="41155" y="9785"/>
                  <a:pt x="39975" y="10807"/>
                  <a:pt x="39837" y="10880"/>
                </a:cubicBezTo>
                <a:cubicBezTo>
                  <a:pt x="39708" y="10949"/>
                  <a:pt x="39175" y="11309"/>
                  <a:pt x="39045" y="11309"/>
                </a:cubicBezTo>
                <a:lnTo>
                  <a:pt x="39033" y="11309"/>
                </a:lnTo>
                <a:cubicBezTo>
                  <a:pt x="38928" y="11285"/>
                  <a:pt x="38147" y="10735"/>
                  <a:pt x="38014" y="10690"/>
                </a:cubicBezTo>
                <a:cubicBezTo>
                  <a:pt x="37880" y="10641"/>
                  <a:pt x="37476" y="10213"/>
                  <a:pt x="37210" y="10213"/>
                </a:cubicBezTo>
                <a:cubicBezTo>
                  <a:pt x="37007" y="10213"/>
                  <a:pt x="36490" y="10253"/>
                  <a:pt x="36154" y="10253"/>
                </a:cubicBezTo>
                <a:cubicBezTo>
                  <a:pt x="36041" y="10253"/>
                  <a:pt x="35948" y="10249"/>
                  <a:pt x="35896" y="10238"/>
                </a:cubicBezTo>
                <a:cubicBezTo>
                  <a:pt x="35681" y="10189"/>
                  <a:pt x="35034" y="9570"/>
                  <a:pt x="34877" y="9473"/>
                </a:cubicBezTo>
                <a:cubicBezTo>
                  <a:pt x="34715" y="9376"/>
                  <a:pt x="34205" y="8709"/>
                  <a:pt x="33963" y="8616"/>
                </a:cubicBezTo>
                <a:cubicBezTo>
                  <a:pt x="33741" y="8527"/>
                  <a:pt x="33470" y="8277"/>
                  <a:pt x="33259" y="8277"/>
                </a:cubicBezTo>
                <a:cubicBezTo>
                  <a:pt x="33243" y="8277"/>
                  <a:pt x="33227" y="8277"/>
                  <a:pt x="33211" y="8281"/>
                </a:cubicBezTo>
                <a:cubicBezTo>
                  <a:pt x="32996" y="8329"/>
                  <a:pt x="31869" y="8495"/>
                  <a:pt x="31682" y="8495"/>
                </a:cubicBezTo>
                <a:cubicBezTo>
                  <a:pt x="31505" y="8495"/>
                  <a:pt x="30680" y="9029"/>
                  <a:pt x="30408" y="9029"/>
                </a:cubicBezTo>
                <a:cubicBezTo>
                  <a:pt x="30393" y="9029"/>
                  <a:pt x="30376" y="9025"/>
                  <a:pt x="30365" y="9020"/>
                </a:cubicBezTo>
                <a:cubicBezTo>
                  <a:pt x="30332" y="9008"/>
                  <a:pt x="30279" y="9004"/>
                  <a:pt x="30223" y="9004"/>
                </a:cubicBezTo>
                <a:cubicBezTo>
                  <a:pt x="30122" y="9004"/>
                  <a:pt x="29988" y="9020"/>
                  <a:pt x="29850" y="9033"/>
                </a:cubicBezTo>
                <a:cubicBezTo>
                  <a:pt x="29714" y="9049"/>
                  <a:pt x="29572" y="9061"/>
                  <a:pt x="29443" y="9061"/>
                </a:cubicBezTo>
                <a:cubicBezTo>
                  <a:pt x="29329" y="9061"/>
                  <a:pt x="29232" y="9049"/>
                  <a:pt x="29160" y="9020"/>
                </a:cubicBezTo>
                <a:cubicBezTo>
                  <a:pt x="28865" y="8903"/>
                  <a:pt x="28245" y="8475"/>
                  <a:pt x="27922" y="8329"/>
                </a:cubicBezTo>
                <a:cubicBezTo>
                  <a:pt x="27603" y="8187"/>
                  <a:pt x="27012" y="8066"/>
                  <a:pt x="26903" y="7900"/>
                </a:cubicBezTo>
                <a:cubicBezTo>
                  <a:pt x="26799" y="7734"/>
                  <a:pt x="26313" y="7399"/>
                  <a:pt x="26313" y="7136"/>
                </a:cubicBezTo>
                <a:cubicBezTo>
                  <a:pt x="26313" y="6877"/>
                  <a:pt x="25375" y="6614"/>
                  <a:pt x="25241" y="6517"/>
                </a:cubicBezTo>
                <a:cubicBezTo>
                  <a:pt x="25104" y="6424"/>
                  <a:pt x="24543" y="6211"/>
                  <a:pt x="24437" y="6114"/>
                </a:cubicBezTo>
                <a:cubicBezTo>
                  <a:pt x="24328" y="6017"/>
                  <a:pt x="23495" y="5495"/>
                  <a:pt x="23333" y="5373"/>
                </a:cubicBezTo>
                <a:cubicBezTo>
                  <a:pt x="23203" y="5276"/>
                  <a:pt x="22128" y="5082"/>
                  <a:pt x="21615" y="5082"/>
                </a:cubicBezTo>
                <a:cubicBezTo>
                  <a:pt x="21501" y="5082"/>
                  <a:pt x="21417" y="5090"/>
                  <a:pt x="21376" y="5110"/>
                </a:cubicBezTo>
                <a:cubicBezTo>
                  <a:pt x="21134" y="5232"/>
                  <a:pt x="20357" y="5802"/>
                  <a:pt x="20249" y="5851"/>
                </a:cubicBezTo>
                <a:cubicBezTo>
                  <a:pt x="20244" y="5851"/>
                  <a:pt x="20244" y="5855"/>
                  <a:pt x="20240" y="5855"/>
                </a:cubicBezTo>
                <a:cubicBezTo>
                  <a:pt x="20139" y="5855"/>
                  <a:pt x="20115" y="5082"/>
                  <a:pt x="20115" y="5082"/>
                </a:cubicBezTo>
                <a:cubicBezTo>
                  <a:pt x="20115" y="5082"/>
                  <a:pt x="19040" y="4614"/>
                  <a:pt x="18773" y="4444"/>
                </a:cubicBezTo>
                <a:cubicBezTo>
                  <a:pt x="18506" y="4278"/>
                  <a:pt x="17511" y="4254"/>
                  <a:pt x="17244" y="4063"/>
                </a:cubicBezTo>
                <a:cubicBezTo>
                  <a:pt x="16974" y="3873"/>
                  <a:pt x="16597" y="3348"/>
                  <a:pt x="16383" y="3206"/>
                </a:cubicBezTo>
                <a:cubicBezTo>
                  <a:pt x="16168" y="3065"/>
                  <a:pt x="14746" y="2778"/>
                  <a:pt x="14559" y="2729"/>
                </a:cubicBezTo>
                <a:cubicBezTo>
                  <a:pt x="14369" y="2681"/>
                  <a:pt x="14184" y="2300"/>
                  <a:pt x="13941" y="2159"/>
                </a:cubicBezTo>
                <a:cubicBezTo>
                  <a:pt x="13699" y="2014"/>
                  <a:pt x="13165" y="1609"/>
                  <a:pt x="12975" y="1468"/>
                </a:cubicBezTo>
                <a:cubicBezTo>
                  <a:pt x="12817" y="1346"/>
                  <a:pt x="12182" y="1104"/>
                  <a:pt x="11777" y="1104"/>
                </a:cubicBezTo>
                <a:cubicBezTo>
                  <a:pt x="11701" y="1104"/>
                  <a:pt x="11637" y="1116"/>
                  <a:pt x="11579" y="1132"/>
                </a:cubicBezTo>
                <a:cubicBezTo>
                  <a:pt x="11527" y="1152"/>
                  <a:pt x="11458" y="1160"/>
                  <a:pt x="11385" y="1160"/>
                </a:cubicBezTo>
                <a:cubicBezTo>
                  <a:pt x="10993" y="1160"/>
                  <a:pt x="10399" y="922"/>
                  <a:pt x="10266" y="820"/>
                </a:cubicBezTo>
                <a:cubicBezTo>
                  <a:pt x="10104" y="704"/>
                  <a:pt x="9647" y="348"/>
                  <a:pt x="9405" y="251"/>
                </a:cubicBezTo>
                <a:cubicBezTo>
                  <a:pt x="9211" y="174"/>
                  <a:pt x="8980" y="64"/>
                  <a:pt x="8640" y="64"/>
                </a:cubicBezTo>
                <a:cubicBezTo>
                  <a:pt x="8564" y="64"/>
                  <a:pt x="8478" y="68"/>
                  <a:pt x="8386" y="85"/>
                </a:cubicBezTo>
                <a:cubicBezTo>
                  <a:pt x="8172" y="117"/>
                  <a:pt x="7815" y="129"/>
                  <a:pt x="7459" y="129"/>
                </a:cubicBezTo>
                <a:cubicBezTo>
                  <a:pt x="7007" y="129"/>
                  <a:pt x="6554" y="105"/>
                  <a:pt x="6372" y="64"/>
                </a:cubicBezTo>
                <a:cubicBezTo>
                  <a:pt x="6307" y="49"/>
                  <a:pt x="6222" y="44"/>
                  <a:pt x="6125" y="44"/>
                </a:cubicBezTo>
                <a:cubicBezTo>
                  <a:pt x="5737" y="44"/>
                  <a:pt x="5171" y="141"/>
                  <a:pt x="4977" y="178"/>
                </a:cubicBezTo>
                <a:cubicBezTo>
                  <a:pt x="4767" y="223"/>
                  <a:pt x="4378" y="461"/>
                  <a:pt x="4100" y="461"/>
                </a:cubicBezTo>
                <a:cubicBezTo>
                  <a:pt x="4059" y="461"/>
                  <a:pt x="4019" y="453"/>
                  <a:pt x="3986" y="441"/>
                </a:cubicBezTo>
                <a:cubicBezTo>
                  <a:pt x="3716" y="348"/>
                  <a:pt x="3368" y="299"/>
                  <a:pt x="3101" y="251"/>
                </a:cubicBezTo>
                <a:cubicBezTo>
                  <a:pt x="2883" y="214"/>
                  <a:pt x="2426"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80" name="Google Shape;489;p29"/>
          <p:cNvSpPr/>
          <p:nvPr/>
        </p:nvSpPr>
        <p:spPr>
          <a:xfrm rot="7914294">
            <a:off x="7836203" y="3235000"/>
            <a:ext cx="2924056" cy="2921915"/>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490;p29"/>
          <p:cNvGrpSpPr/>
          <p:nvPr/>
        </p:nvGrpSpPr>
        <p:grpSpPr>
          <a:xfrm rot="899960" flipH="1">
            <a:off x="370531" y="3850803"/>
            <a:ext cx="689154" cy="1060243"/>
            <a:chOff x="7848875" y="190500"/>
            <a:chExt cx="689175" cy="1060275"/>
          </a:xfrm>
        </p:grpSpPr>
        <p:pic>
          <p:nvPicPr>
            <p:cNvPr id="2097301" name="Google Shape;491;p29"/>
            <p:cNvPicPr preferRelativeResize="0">
              <a:picLocks/>
            </p:cNvPicPr>
            <p:nvPr/>
          </p:nvPicPr>
          <p:blipFill rotWithShape="1">
            <a:blip r:embed="rId4">
              <a:alphaModFix amt="29000"/>
            </a:blip>
            <a:srcRect r="43310" b="35658"/>
            <a:stretch>
              <a:fillRect/>
            </a:stretch>
          </p:blipFill>
          <p:spPr>
            <a:xfrm>
              <a:off x="7880425" y="222075"/>
              <a:ext cx="657625" cy="1028700"/>
            </a:xfrm>
            <a:prstGeom prst="rect">
              <a:avLst/>
            </a:prstGeom>
            <a:noFill/>
            <a:ln>
              <a:noFill/>
            </a:ln>
          </p:spPr>
        </p:pic>
        <p:pic>
          <p:nvPicPr>
            <p:cNvPr id="2097302" name="Google Shape;492;p29"/>
            <p:cNvPicPr preferRelativeResize="0">
              <a:picLocks/>
            </p:cNvPicPr>
            <p:nvPr/>
          </p:nvPicPr>
          <p:blipFill rotWithShape="1">
            <a:blip r:embed="rId5">
              <a:alphaModFix/>
            </a:blip>
            <a:srcRect r="43310" b="35658"/>
            <a:stretch>
              <a:fillRect/>
            </a:stretch>
          </p:blipFill>
          <p:spPr>
            <a:xfrm>
              <a:off x="7848875" y="190500"/>
              <a:ext cx="657625" cy="1028700"/>
            </a:xfrm>
            <a:prstGeom prst="rect">
              <a:avLst/>
            </a:prstGeom>
            <a:noFill/>
            <a:ln>
              <a:noFill/>
            </a:ln>
          </p:spPr>
        </p:pic>
      </p:grpSp>
      <p:grpSp>
        <p:nvGrpSpPr>
          <p:cNvPr id="166" name="Google Shape;493;p29"/>
          <p:cNvGrpSpPr/>
          <p:nvPr/>
        </p:nvGrpSpPr>
        <p:grpSpPr>
          <a:xfrm rot="10552610">
            <a:off x="6434921" y="-688086"/>
            <a:ext cx="1555247" cy="3252475"/>
            <a:chOff x="148387" y="2519350"/>
            <a:chExt cx="1555266" cy="3252513"/>
          </a:xfrm>
        </p:grpSpPr>
        <p:pic>
          <p:nvPicPr>
            <p:cNvPr id="2097303" name="Google Shape;494;p29"/>
            <p:cNvPicPr preferRelativeResize="0">
              <a:picLocks/>
            </p:cNvPicPr>
            <p:nvPr/>
          </p:nvPicPr>
          <p:blipFill>
            <a:blip r:embed="rId6">
              <a:alphaModFix amt="29000"/>
            </a:blip>
            <a:stretch>
              <a:fillRect/>
            </a:stretch>
          </p:blipFill>
          <p:spPr>
            <a:xfrm>
              <a:off x="182203" y="2526114"/>
              <a:ext cx="1521449" cy="3245750"/>
            </a:xfrm>
            <a:prstGeom prst="rect">
              <a:avLst/>
            </a:prstGeom>
            <a:noFill/>
            <a:ln>
              <a:noFill/>
            </a:ln>
          </p:spPr>
        </p:pic>
        <p:pic>
          <p:nvPicPr>
            <p:cNvPr id="2097304" name="Google Shape;495;p29"/>
            <p:cNvPicPr preferRelativeResize="0">
              <a:picLocks/>
            </p:cNvPicPr>
            <p:nvPr/>
          </p:nvPicPr>
          <p:blipFill>
            <a:blip r:embed="rId7">
              <a:alphaModFix/>
            </a:blip>
            <a:stretch>
              <a:fillRect/>
            </a:stretch>
          </p:blipFill>
          <p:spPr>
            <a:xfrm>
              <a:off x="148387" y="2519350"/>
              <a:ext cx="1521449" cy="3245750"/>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496"/>
        <p:cNvGrpSpPr/>
        <p:nvPr/>
      </p:nvGrpSpPr>
      <p:grpSpPr>
        <a:xfrm>
          <a:off x="0" y="0"/>
          <a:ext cx="0" cy="0"/>
          <a:chOff x="0" y="0"/>
          <a:chExt cx="0" cy="0"/>
        </a:xfrm>
      </p:grpSpPr>
      <p:sp>
        <p:nvSpPr>
          <p:cNvPr id="1048798" name="Google Shape;497;p30"/>
          <p:cNvSpPr txBox="1">
            <a:spLocks noGrp="1"/>
          </p:cNvSpPr>
          <p:nvPr>
            <p:ph type="title" hasCustomPrompt="1"/>
          </p:nvPr>
        </p:nvSpPr>
        <p:spPr>
          <a:xfrm>
            <a:off x="2271450" y="2687784"/>
            <a:ext cx="1837200" cy="44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400">
                <a:solidFill>
                  <a:schemeClr val="accent6"/>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048799" name="Google Shape;498;p30"/>
          <p:cNvSpPr txBox="1">
            <a:spLocks noGrp="1"/>
          </p:cNvSpPr>
          <p:nvPr>
            <p:ph type="title" idx="2" hasCustomPrompt="1"/>
          </p:nvPr>
        </p:nvSpPr>
        <p:spPr>
          <a:xfrm>
            <a:off x="5035350" y="2687784"/>
            <a:ext cx="1837200" cy="44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400">
                <a:solidFill>
                  <a:schemeClr val="accent5"/>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pic>
        <p:nvPicPr>
          <p:cNvPr id="2097329" name="Google Shape;499;p30"/>
          <p:cNvPicPr preferRelativeResize="0">
            <a:picLocks/>
          </p:cNvPicPr>
          <p:nvPr/>
        </p:nvPicPr>
        <p:blipFill>
          <a:blip r:embed="rId2">
            <a:alphaModFix/>
          </a:blip>
          <a:stretch>
            <a:fillRect/>
          </a:stretch>
        </p:blipFill>
        <p:spPr>
          <a:xfrm>
            <a:off x="7476392" y="1924625"/>
            <a:ext cx="3235387" cy="3245750"/>
          </a:xfrm>
          <a:prstGeom prst="rect">
            <a:avLst/>
          </a:prstGeom>
          <a:noFill/>
          <a:ln>
            <a:noFill/>
          </a:ln>
        </p:spPr>
      </p:pic>
      <p:pic>
        <p:nvPicPr>
          <p:cNvPr id="2097330" name="Google Shape;500;p30"/>
          <p:cNvPicPr preferRelativeResize="0">
            <a:picLocks/>
          </p:cNvPicPr>
          <p:nvPr/>
        </p:nvPicPr>
        <p:blipFill>
          <a:blip r:embed="rId3">
            <a:alphaModFix/>
          </a:blip>
          <a:stretch>
            <a:fillRect/>
          </a:stretch>
        </p:blipFill>
        <p:spPr>
          <a:xfrm rot="3785601">
            <a:off x="6487864" y="1838294"/>
            <a:ext cx="3785196" cy="3061838"/>
          </a:xfrm>
          <a:prstGeom prst="rect">
            <a:avLst/>
          </a:prstGeom>
          <a:noFill/>
          <a:ln>
            <a:noFill/>
          </a:ln>
        </p:spPr>
      </p:pic>
      <p:grpSp>
        <p:nvGrpSpPr>
          <p:cNvPr id="177" name="Google Shape;501;p30"/>
          <p:cNvGrpSpPr/>
          <p:nvPr/>
        </p:nvGrpSpPr>
        <p:grpSpPr>
          <a:xfrm>
            <a:off x="7734570" y="177709"/>
            <a:ext cx="1191613" cy="1630387"/>
            <a:chOff x="7848870" y="190509"/>
            <a:chExt cx="1191613" cy="1630387"/>
          </a:xfrm>
        </p:grpSpPr>
        <p:pic>
          <p:nvPicPr>
            <p:cNvPr id="2097331" name="Google Shape;502;p30"/>
            <p:cNvPicPr preferRelativeResize="0">
              <a:picLocks/>
            </p:cNvPicPr>
            <p:nvPr/>
          </p:nvPicPr>
          <p:blipFill>
            <a:blip r:embed="rId4">
              <a:alphaModFix amt="29000"/>
            </a:blip>
            <a:stretch>
              <a:fillRect/>
            </a:stretch>
          </p:blipFill>
          <p:spPr>
            <a:xfrm>
              <a:off x="7880425" y="222064"/>
              <a:ext cx="1160058" cy="1598832"/>
            </a:xfrm>
            <a:prstGeom prst="rect">
              <a:avLst/>
            </a:prstGeom>
            <a:noFill/>
            <a:ln>
              <a:noFill/>
            </a:ln>
          </p:spPr>
        </p:pic>
        <p:pic>
          <p:nvPicPr>
            <p:cNvPr id="2097332" name="Google Shape;503;p30"/>
            <p:cNvPicPr preferRelativeResize="0">
              <a:picLocks/>
            </p:cNvPicPr>
            <p:nvPr/>
          </p:nvPicPr>
          <p:blipFill>
            <a:blip r:embed="rId5">
              <a:alphaModFix/>
            </a:blip>
            <a:stretch>
              <a:fillRect/>
            </a:stretch>
          </p:blipFill>
          <p:spPr>
            <a:xfrm>
              <a:off x="7848870" y="190509"/>
              <a:ext cx="1160058" cy="1598832"/>
            </a:xfrm>
            <a:prstGeom prst="rect">
              <a:avLst/>
            </a:prstGeom>
            <a:noFill/>
            <a:ln>
              <a:noFill/>
            </a:ln>
          </p:spPr>
        </p:pic>
      </p:grpSp>
      <p:pic>
        <p:nvPicPr>
          <p:cNvPr id="2097333" name="Google Shape;504;p30"/>
          <p:cNvPicPr preferRelativeResize="0">
            <a:picLocks/>
          </p:cNvPicPr>
          <p:nvPr/>
        </p:nvPicPr>
        <p:blipFill>
          <a:blip r:embed="rId2">
            <a:alphaModFix/>
          </a:blip>
          <a:stretch>
            <a:fillRect/>
          </a:stretch>
        </p:blipFill>
        <p:spPr>
          <a:xfrm rot="4684732">
            <a:off x="-1796929" y="204823"/>
            <a:ext cx="3235389" cy="3245751"/>
          </a:xfrm>
          <a:prstGeom prst="rect">
            <a:avLst/>
          </a:prstGeom>
          <a:noFill/>
          <a:ln>
            <a:noFill/>
          </a:ln>
        </p:spPr>
      </p:pic>
      <p:pic>
        <p:nvPicPr>
          <p:cNvPr id="2097334" name="Google Shape;505;p30"/>
          <p:cNvPicPr preferRelativeResize="0">
            <a:picLocks/>
          </p:cNvPicPr>
          <p:nvPr/>
        </p:nvPicPr>
        <p:blipFill>
          <a:blip r:embed="rId3">
            <a:alphaModFix/>
          </a:blip>
          <a:stretch>
            <a:fillRect/>
          </a:stretch>
        </p:blipFill>
        <p:spPr>
          <a:xfrm rot="-7108624">
            <a:off x="-1017097" y="694125"/>
            <a:ext cx="4012569" cy="3245750"/>
          </a:xfrm>
          <a:prstGeom prst="rect">
            <a:avLst/>
          </a:prstGeom>
          <a:noFill/>
          <a:ln>
            <a:noFill/>
          </a:ln>
        </p:spPr>
      </p:pic>
      <p:sp>
        <p:nvSpPr>
          <p:cNvPr id="1048800" name="Google Shape;506;p30"/>
          <p:cNvSpPr/>
          <p:nvPr/>
        </p:nvSpPr>
        <p:spPr>
          <a:xfrm rot="6312824">
            <a:off x="-3168351" y="114523"/>
            <a:ext cx="5233711" cy="3464816"/>
          </a:xfrm>
          <a:custGeom>
            <a:avLst/>
            <a:gdLst/>
            <a:ahLst/>
            <a:cxnLst/>
            <a:rect l="l" t="t" r="r" b="b"/>
            <a:pathLst>
              <a:path w="47112" h="62435" extrusionOk="0">
                <a:moveTo>
                  <a:pt x="2143" y="0"/>
                </a:moveTo>
                <a:cubicBezTo>
                  <a:pt x="2074" y="0"/>
                  <a:pt x="2014" y="12"/>
                  <a:pt x="1973" y="44"/>
                </a:cubicBezTo>
                <a:cubicBezTo>
                  <a:pt x="1758" y="202"/>
                  <a:pt x="0" y="1059"/>
                  <a:pt x="0" y="1059"/>
                </a:cubicBezTo>
                <a:lnTo>
                  <a:pt x="0" y="1727"/>
                </a:lnTo>
                <a:lnTo>
                  <a:pt x="0" y="53531"/>
                </a:lnTo>
                <a:lnTo>
                  <a:pt x="0" y="54324"/>
                </a:lnTo>
                <a:cubicBezTo>
                  <a:pt x="0" y="54324"/>
                  <a:pt x="2535" y="54874"/>
                  <a:pt x="2964" y="55039"/>
                </a:cubicBezTo>
                <a:cubicBezTo>
                  <a:pt x="3089" y="55088"/>
                  <a:pt x="3243" y="55104"/>
                  <a:pt x="3396" y="55104"/>
                </a:cubicBezTo>
                <a:cubicBezTo>
                  <a:pt x="3562" y="55104"/>
                  <a:pt x="3728" y="55084"/>
                  <a:pt x="3878" y="55069"/>
                </a:cubicBezTo>
                <a:cubicBezTo>
                  <a:pt x="4027" y="55048"/>
                  <a:pt x="4156" y="55032"/>
                  <a:pt x="4238" y="55032"/>
                </a:cubicBezTo>
                <a:cubicBezTo>
                  <a:pt x="4266" y="55032"/>
                  <a:pt x="4290" y="55036"/>
                  <a:pt x="4306" y="55039"/>
                </a:cubicBezTo>
                <a:cubicBezTo>
                  <a:pt x="4468" y="55088"/>
                  <a:pt x="4710" y="55230"/>
                  <a:pt x="5005" y="55371"/>
                </a:cubicBezTo>
                <a:cubicBezTo>
                  <a:pt x="5300" y="55517"/>
                  <a:pt x="5891" y="55707"/>
                  <a:pt x="6295" y="55707"/>
                </a:cubicBezTo>
                <a:cubicBezTo>
                  <a:pt x="6696" y="55707"/>
                  <a:pt x="7286" y="55756"/>
                  <a:pt x="7528" y="55824"/>
                </a:cubicBezTo>
                <a:cubicBezTo>
                  <a:pt x="7771" y="55897"/>
                  <a:pt x="8895" y="56087"/>
                  <a:pt x="9219" y="56184"/>
                </a:cubicBezTo>
                <a:cubicBezTo>
                  <a:pt x="9542" y="56277"/>
                  <a:pt x="9809" y="56706"/>
                  <a:pt x="9995" y="56920"/>
                </a:cubicBezTo>
                <a:cubicBezTo>
                  <a:pt x="10185" y="57134"/>
                  <a:pt x="10508" y="57567"/>
                  <a:pt x="10885" y="57805"/>
                </a:cubicBezTo>
                <a:cubicBezTo>
                  <a:pt x="11256" y="58040"/>
                  <a:pt x="11475" y="58473"/>
                  <a:pt x="11742" y="58517"/>
                </a:cubicBezTo>
                <a:cubicBezTo>
                  <a:pt x="12008" y="58566"/>
                  <a:pt x="13432" y="58732"/>
                  <a:pt x="13512" y="58780"/>
                </a:cubicBezTo>
                <a:cubicBezTo>
                  <a:pt x="13520" y="58784"/>
                  <a:pt x="13529" y="58784"/>
                  <a:pt x="13548" y="58784"/>
                </a:cubicBezTo>
                <a:cubicBezTo>
                  <a:pt x="13742" y="58784"/>
                  <a:pt x="14612" y="58541"/>
                  <a:pt x="14612" y="58541"/>
                </a:cubicBezTo>
                <a:cubicBezTo>
                  <a:pt x="14612" y="58541"/>
                  <a:pt x="15659" y="57805"/>
                  <a:pt x="15793" y="57756"/>
                </a:cubicBezTo>
                <a:cubicBezTo>
                  <a:pt x="15914" y="57713"/>
                  <a:pt x="16403" y="57361"/>
                  <a:pt x="16718" y="57361"/>
                </a:cubicBezTo>
                <a:cubicBezTo>
                  <a:pt x="16751" y="57361"/>
                  <a:pt x="16784" y="57364"/>
                  <a:pt x="16812" y="57373"/>
                </a:cubicBezTo>
                <a:cubicBezTo>
                  <a:pt x="17107" y="57470"/>
                  <a:pt x="17939" y="57756"/>
                  <a:pt x="18073" y="57805"/>
                </a:cubicBezTo>
                <a:lnTo>
                  <a:pt x="18094" y="57805"/>
                </a:lnTo>
                <a:cubicBezTo>
                  <a:pt x="18247" y="57805"/>
                  <a:pt x="18648" y="57349"/>
                  <a:pt x="18853" y="57280"/>
                </a:cubicBezTo>
                <a:cubicBezTo>
                  <a:pt x="18874" y="57271"/>
                  <a:pt x="18902" y="57271"/>
                  <a:pt x="18946" y="57271"/>
                </a:cubicBezTo>
                <a:cubicBezTo>
                  <a:pt x="19367" y="57271"/>
                  <a:pt x="20822" y="57575"/>
                  <a:pt x="20947" y="57659"/>
                </a:cubicBezTo>
                <a:cubicBezTo>
                  <a:pt x="21081" y="57756"/>
                  <a:pt x="22448" y="58279"/>
                  <a:pt x="22772" y="58351"/>
                </a:cubicBezTo>
                <a:cubicBezTo>
                  <a:pt x="23095" y="58424"/>
                  <a:pt x="23709" y="58473"/>
                  <a:pt x="23899" y="58687"/>
                </a:cubicBezTo>
                <a:cubicBezTo>
                  <a:pt x="24085" y="58901"/>
                  <a:pt x="24380" y="59831"/>
                  <a:pt x="24651" y="60066"/>
                </a:cubicBezTo>
                <a:cubicBezTo>
                  <a:pt x="24918" y="60304"/>
                  <a:pt x="25590" y="61331"/>
                  <a:pt x="25937" y="61473"/>
                </a:cubicBezTo>
                <a:cubicBezTo>
                  <a:pt x="26284" y="61618"/>
                  <a:pt x="27198" y="61759"/>
                  <a:pt x="27413" y="61808"/>
                </a:cubicBezTo>
                <a:cubicBezTo>
                  <a:pt x="27429" y="61813"/>
                  <a:pt x="27445" y="61813"/>
                  <a:pt x="27461" y="61813"/>
                </a:cubicBezTo>
                <a:cubicBezTo>
                  <a:pt x="27583" y="61813"/>
                  <a:pt x="27781" y="61744"/>
                  <a:pt x="27982" y="61679"/>
                </a:cubicBezTo>
                <a:cubicBezTo>
                  <a:pt x="28185" y="61610"/>
                  <a:pt x="28391" y="61546"/>
                  <a:pt x="28537" y="61546"/>
                </a:cubicBezTo>
                <a:lnTo>
                  <a:pt x="28570" y="61546"/>
                </a:lnTo>
                <a:cubicBezTo>
                  <a:pt x="28865" y="61570"/>
                  <a:pt x="29079" y="61949"/>
                  <a:pt x="29264" y="61974"/>
                </a:cubicBezTo>
                <a:cubicBezTo>
                  <a:pt x="29455" y="61998"/>
                  <a:pt x="30098" y="62354"/>
                  <a:pt x="30283" y="62427"/>
                </a:cubicBezTo>
                <a:cubicBezTo>
                  <a:pt x="30300" y="62431"/>
                  <a:pt x="30328" y="62435"/>
                  <a:pt x="30365" y="62435"/>
                </a:cubicBezTo>
                <a:cubicBezTo>
                  <a:pt x="30748" y="62435"/>
                  <a:pt x="32168" y="62111"/>
                  <a:pt x="32487" y="62046"/>
                </a:cubicBezTo>
                <a:cubicBezTo>
                  <a:pt x="32834" y="61974"/>
                  <a:pt x="33586" y="61711"/>
                  <a:pt x="33853" y="61594"/>
                </a:cubicBezTo>
                <a:cubicBezTo>
                  <a:pt x="34125" y="61473"/>
                  <a:pt x="34392" y="61307"/>
                  <a:pt x="34553" y="61222"/>
                </a:cubicBezTo>
                <a:cubicBezTo>
                  <a:pt x="34715" y="61141"/>
                  <a:pt x="36029" y="60542"/>
                  <a:pt x="36215" y="60352"/>
                </a:cubicBezTo>
                <a:cubicBezTo>
                  <a:pt x="36393" y="60175"/>
                  <a:pt x="37460" y="59872"/>
                  <a:pt x="37662" y="59872"/>
                </a:cubicBezTo>
                <a:cubicBezTo>
                  <a:pt x="37678" y="59872"/>
                  <a:pt x="37686" y="59876"/>
                  <a:pt x="37691" y="59876"/>
                </a:cubicBezTo>
                <a:cubicBezTo>
                  <a:pt x="37771" y="59924"/>
                  <a:pt x="38176" y="60211"/>
                  <a:pt x="38361" y="60236"/>
                </a:cubicBezTo>
                <a:cubicBezTo>
                  <a:pt x="38544" y="60255"/>
                  <a:pt x="39360" y="60498"/>
                  <a:pt x="39550" y="60498"/>
                </a:cubicBezTo>
                <a:lnTo>
                  <a:pt x="39571" y="60498"/>
                </a:lnTo>
                <a:cubicBezTo>
                  <a:pt x="39704" y="60473"/>
                  <a:pt x="40485" y="59734"/>
                  <a:pt x="40485" y="59734"/>
                </a:cubicBezTo>
                <a:cubicBezTo>
                  <a:pt x="40485" y="59734"/>
                  <a:pt x="41451" y="60304"/>
                  <a:pt x="41665" y="60304"/>
                </a:cubicBezTo>
                <a:cubicBezTo>
                  <a:pt x="41864" y="60304"/>
                  <a:pt x="42377" y="60648"/>
                  <a:pt x="42688" y="60648"/>
                </a:cubicBezTo>
                <a:cubicBezTo>
                  <a:pt x="42716" y="60648"/>
                  <a:pt x="42741" y="60643"/>
                  <a:pt x="42765" y="60639"/>
                </a:cubicBezTo>
                <a:cubicBezTo>
                  <a:pt x="43060" y="60567"/>
                  <a:pt x="43784" y="60260"/>
                  <a:pt x="43998" y="60260"/>
                </a:cubicBezTo>
                <a:cubicBezTo>
                  <a:pt x="44212" y="60260"/>
                  <a:pt x="44588" y="60352"/>
                  <a:pt x="44831" y="60518"/>
                </a:cubicBezTo>
                <a:cubicBezTo>
                  <a:pt x="45073" y="60688"/>
                  <a:pt x="46654" y="61020"/>
                  <a:pt x="46654" y="61020"/>
                </a:cubicBezTo>
                <a:lnTo>
                  <a:pt x="47111" y="60498"/>
                </a:lnTo>
                <a:lnTo>
                  <a:pt x="47111" y="59742"/>
                </a:lnTo>
                <a:lnTo>
                  <a:pt x="47111" y="9081"/>
                </a:lnTo>
                <a:lnTo>
                  <a:pt x="47111" y="8115"/>
                </a:lnTo>
                <a:cubicBezTo>
                  <a:pt x="47111" y="8115"/>
                  <a:pt x="45764" y="8309"/>
                  <a:pt x="45417" y="8309"/>
                </a:cubicBezTo>
                <a:cubicBezTo>
                  <a:pt x="45397" y="8309"/>
                  <a:pt x="45381" y="8309"/>
                  <a:pt x="45368" y="8305"/>
                </a:cubicBezTo>
                <a:lnTo>
                  <a:pt x="45348" y="8305"/>
                </a:lnTo>
                <a:cubicBezTo>
                  <a:pt x="45094" y="8305"/>
                  <a:pt x="44508" y="8738"/>
                  <a:pt x="44374" y="8782"/>
                </a:cubicBezTo>
                <a:cubicBezTo>
                  <a:pt x="44245" y="8826"/>
                  <a:pt x="43674" y="9331"/>
                  <a:pt x="43484" y="9331"/>
                </a:cubicBezTo>
                <a:lnTo>
                  <a:pt x="43465" y="9331"/>
                </a:lnTo>
                <a:cubicBezTo>
                  <a:pt x="43319" y="9287"/>
                  <a:pt x="42793" y="9057"/>
                  <a:pt x="42453" y="9057"/>
                </a:cubicBezTo>
                <a:cubicBezTo>
                  <a:pt x="42409" y="9057"/>
                  <a:pt x="42373" y="9061"/>
                  <a:pt x="42336" y="9068"/>
                </a:cubicBezTo>
                <a:cubicBezTo>
                  <a:pt x="42013" y="9141"/>
                  <a:pt x="41475" y="9785"/>
                  <a:pt x="41317" y="9785"/>
                </a:cubicBezTo>
                <a:cubicBezTo>
                  <a:pt x="41155" y="9785"/>
                  <a:pt x="39975" y="10807"/>
                  <a:pt x="39837" y="10880"/>
                </a:cubicBezTo>
                <a:cubicBezTo>
                  <a:pt x="39708" y="10949"/>
                  <a:pt x="39175" y="11309"/>
                  <a:pt x="39045" y="11309"/>
                </a:cubicBezTo>
                <a:lnTo>
                  <a:pt x="39033" y="11309"/>
                </a:lnTo>
                <a:cubicBezTo>
                  <a:pt x="38928" y="11285"/>
                  <a:pt x="38147" y="10735"/>
                  <a:pt x="38014" y="10690"/>
                </a:cubicBezTo>
                <a:cubicBezTo>
                  <a:pt x="37880" y="10641"/>
                  <a:pt x="37476" y="10213"/>
                  <a:pt x="37210" y="10213"/>
                </a:cubicBezTo>
                <a:cubicBezTo>
                  <a:pt x="37007" y="10213"/>
                  <a:pt x="36490" y="10253"/>
                  <a:pt x="36154" y="10253"/>
                </a:cubicBezTo>
                <a:cubicBezTo>
                  <a:pt x="36041" y="10253"/>
                  <a:pt x="35948" y="10249"/>
                  <a:pt x="35896" y="10238"/>
                </a:cubicBezTo>
                <a:cubicBezTo>
                  <a:pt x="35681" y="10189"/>
                  <a:pt x="35034" y="9570"/>
                  <a:pt x="34877" y="9473"/>
                </a:cubicBezTo>
                <a:cubicBezTo>
                  <a:pt x="34715" y="9376"/>
                  <a:pt x="34205" y="8709"/>
                  <a:pt x="33963" y="8616"/>
                </a:cubicBezTo>
                <a:cubicBezTo>
                  <a:pt x="33741" y="8527"/>
                  <a:pt x="33470" y="8277"/>
                  <a:pt x="33259" y="8277"/>
                </a:cubicBezTo>
                <a:cubicBezTo>
                  <a:pt x="33243" y="8277"/>
                  <a:pt x="33227" y="8277"/>
                  <a:pt x="33211" y="8281"/>
                </a:cubicBezTo>
                <a:cubicBezTo>
                  <a:pt x="32996" y="8329"/>
                  <a:pt x="31869" y="8495"/>
                  <a:pt x="31682" y="8495"/>
                </a:cubicBezTo>
                <a:cubicBezTo>
                  <a:pt x="31505" y="8495"/>
                  <a:pt x="30680" y="9029"/>
                  <a:pt x="30408" y="9029"/>
                </a:cubicBezTo>
                <a:cubicBezTo>
                  <a:pt x="30393" y="9029"/>
                  <a:pt x="30376" y="9025"/>
                  <a:pt x="30365" y="9020"/>
                </a:cubicBezTo>
                <a:cubicBezTo>
                  <a:pt x="30332" y="9008"/>
                  <a:pt x="30279" y="9004"/>
                  <a:pt x="30223" y="9004"/>
                </a:cubicBezTo>
                <a:cubicBezTo>
                  <a:pt x="30122" y="9004"/>
                  <a:pt x="29988" y="9020"/>
                  <a:pt x="29850" y="9033"/>
                </a:cubicBezTo>
                <a:cubicBezTo>
                  <a:pt x="29714" y="9049"/>
                  <a:pt x="29572" y="9061"/>
                  <a:pt x="29443" y="9061"/>
                </a:cubicBezTo>
                <a:cubicBezTo>
                  <a:pt x="29329" y="9061"/>
                  <a:pt x="29232" y="9049"/>
                  <a:pt x="29160" y="9020"/>
                </a:cubicBezTo>
                <a:cubicBezTo>
                  <a:pt x="28865" y="8903"/>
                  <a:pt x="28245" y="8475"/>
                  <a:pt x="27922" y="8329"/>
                </a:cubicBezTo>
                <a:cubicBezTo>
                  <a:pt x="27603" y="8187"/>
                  <a:pt x="27012" y="8066"/>
                  <a:pt x="26903" y="7900"/>
                </a:cubicBezTo>
                <a:cubicBezTo>
                  <a:pt x="26799" y="7734"/>
                  <a:pt x="26313" y="7399"/>
                  <a:pt x="26313" y="7136"/>
                </a:cubicBezTo>
                <a:cubicBezTo>
                  <a:pt x="26313" y="6877"/>
                  <a:pt x="25375" y="6614"/>
                  <a:pt x="25241" y="6517"/>
                </a:cubicBezTo>
                <a:cubicBezTo>
                  <a:pt x="25104" y="6424"/>
                  <a:pt x="24543" y="6211"/>
                  <a:pt x="24437" y="6114"/>
                </a:cubicBezTo>
                <a:cubicBezTo>
                  <a:pt x="24328" y="6017"/>
                  <a:pt x="23495" y="5495"/>
                  <a:pt x="23333" y="5373"/>
                </a:cubicBezTo>
                <a:cubicBezTo>
                  <a:pt x="23203" y="5276"/>
                  <a:pt x="22128" y="5082"/>
                  <a:pt x="21615" y="5082"/>
                </a:cubicBezTo>
                <a:cubicBezTo>
                  <a:pt x="21501" y="5082"/>
                  <a:pt x="21417" y="5090"/>
                  <a:pt x="21376" y="5110"/>
                </a:cubicBezTo>
                <a:cubicBezTo>
                  <a:pt x="21134" y="5232"/>
                  <a:pt x="20357" y="5802"/>
                  <a:pt x="20249" y="5851"/>
                </a:cubicBezTo>
                <a:cubicBezTo>
                  <a:pt x="20244" y="5851"/>
                  <a:pt x="20244" y="5855"/>
                  <a:pt x="20240" y="5855"/>
                </a:cubicBezTo>
                <a:cubicBezTo>
                  <a:pt x="20139" y="5855"/>
                  <a:pt x="20115" y="5082"/>
                  <a:pt x="20115" y="5082"/>
                </a:cubicBezTo>
                <a:cubicBezTo>
                  <a:pt x="20115" y="5082"/>
                  <a:pt x="19040" y="4614"/>
                  <a:pt x="18773" y="4444"/>
                </a:cubicBezTo>
                <a:cubicBezTo>
                  <a:pt x="18506" y="4278"/>
                  <a:pt x="17511" y="4254"/>
                  <a:pt x="17244" y="4063"/>
                </a:cubicBezTo>
                <a:cubicBezTo>
                  <a:pt x="16974" y="3873"/>
                  <a:pt x="16597" y="3348"/>
                  <a:pt x="16383" y="3206"/>
                </a:cubicBezTo>
                <a:cubicBezTo>
                  <a:pt x="16168" y="3065"/>
                  <a:pt x="14746" y="2778"/>
                  <a:pt x="14559" y="2729"/>
                </a:cubicBezTo>
                <a:cubicBezTo>
                  <a:pt x="14369" y="2681"/>
                  <a:pt x="14184" y="2300"/>
                  <a:pt x="13941" y="2159"/>
                </a:cubicBezTo>
                <a:cubicBezTo>
                  <a:pt x="13699" y="2014"/>
                  <a:pt x="13165" y="1609"/>
                  <a:pt x="12975" y="1468"/>
                </a:cubicBezTo>
                <a:cubicBezTo>
                  <a:pt x="12817" y="1346"/>
                  <a:pt x="12182" y="1104"/>
                  <a:pt x="11777" y="1104"/>
                </a:cubicBezTo>
                <a:cubicBezTo>
                  <a:pt x="11701" y="1104"/>
                  <a:pt x="11637" y="1116"/>
                  <a:pt x="11579" y="1132"/>
                </a:cubicBezTo>
                <a:cubicBezTo>
                  <a:pt x="11527" y="1152"/>
                  <a:pt x="11458" y="1160"/>
                  <a:pt x="11385" y="1160"/>
                </a:cubicBezTo>
                <a:cubicBezTo>
                  <a:pt x="10993" y="1160"/>
                  <a:pt x="10399" y="922"/>
                  <a:pt x="10266" y="820"/>
                </a:cubicBezTo>
                <a:cubicBezTo>
                  <a:pt x="10104" y="704"/>
                  <a:pt x="9647" y="348"/>
                  <a:pt x="9405" y="251"/>
                </a:cubicBezTo>
                <a:cubicBezTo>
                  <a:pt x="9211" y="174"/>
                  <a:pt x="8980" y="64"/>
                  <a:pt x="8640" y="64"/>
                </a:cubicBezTo>
                <a:cubicBezTo>
                  <a:pt x="8564" y="64"/>
                  <a:pt x="8478" y="68"/>
                  <a:pt x="8386" y="85"/>
                </a:cubicBezTo>
                <a:cubicBezTo>
                  <a:pt x="8172" y="117"/>
                  <a:pt x="7815" y="129"/>
                  <a:pt x="7459" y="129"/>
                </a:cubicBezTo>
                <a:cubicBezTo>
                  <a:pt x="7007" y="129"/>
                  <a:pt x="6554" y="105"/>
                  <a:pt x="6372" y="64"/>
                </a:cubicBezTo>
                <a:cubicBezTo>
                  <a:pt x="6307" y="49"/>
                  <a:pt x="6222" y="44"/>
                  <a:pt x="6125" y="44"/>
                </a:cubicBezTo>
                <a:cubicBezTo>
                  <a:pt x="5737" y="44"/>
                  <a:pt x="5171" y="141"/>
                  <a:pt x="4977" y="178"/>
                </a:cubicBezTo>
                <a:cubicBezTo>
                  <a:pt x="4767" y="223"/>
                  <a:pt x="4378" y="461"/>
                  <a:pt x="4100" y="461"/>
                </a:cubicBezTo>
                <a:cubicBezTo>
                  <a:pt x="4059" y="461"/>
                  <a:pt x="4019" y="453"/>
                  <a:pt x="3986" y="441"/>
                </a:cubicBezTo>
                <a:cubicBezTo>
                  <a:pt x="3716" y="348"/>
                  <a:pt x="3368" y="299"/>
                  <a:pt x="3101" y="251"/>
                </a:cubicBezTo>
                <a:cubicBezTo>
                  <a:pt x="2883" y="214"/>
                  <a:pt x="2426"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01" name="Google Shape;507;p30"/>
          <p:cNvSpPr/>
          <p:nvPr/>
        </p:nvSpPr>
        <p:spPr>
          <a:xfrm rot="8556899">
            <a:off x="6932976" y="3888354"/>
            <a:ext cx="4355109" cy="2921911"/>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508;p30"/>
          <p:cNvGrpSpPr/>
          <p:nvPr/>
        </p:nvGrpSpPr>
        <p:grpSpPr>
          <a:xfrm rot="899960" flipH="1">
            <a:off x="484831" y="4012128"/>
            <a:ext cx="689154" cy="1060243"/>
            <a:chOff x="7848875" y="190500"/>
            <a:chExt cx="689175" cy="1060275"/>
          </a:xfrm>
        </p:grpSpPr>
        <p:pic>
          <p:nvPicPr>
            <p:cNvPr id="2097335" name="Google Shape;509;p30"/>
            <p:cNvPicPr preferRelativeResize="0">
              <a:picLocks/>
            </p:cNvPicPr>
            <p:nvPr/>
          </p:nvPicPr>
          <p:blipFill rotWithShape="1">
            <a:blip r:embed="rId4">
              <a:alphaModFix amt="29000"/>
            </a:blip>
            <a:srcRect r="43310" b="35658"/>
            <a:stretch>
              <a:fillRect/>
            </a:stretch>
          </p:blipFill>
          <p:spPr>
            <a:xfrm>
              <a:off x="7880425" y="222075"/>
              <a:ext cx="657625" cy="1028700"/>
            </a:xfrm>
            <a:prstGeom prst="rect">
              <a:avLst/>
            </a:prstGeom>
            <a:noFill/>
            <a:ln>
              <a:noFill/>
            </a:ln>
          </p:spPr>
        </p:pic>
        <p:pic>
          <p:nvPicPr>
            <p:cNvPr id="2097336" name="Google Shape;510;p30"/>
            <p:cNvPicPr preferRelativeResize="0">
              <a:picLocks/>
            </p:cNvPicPr>
            <p:nvPr/>
          </p:nvPicPr>
          <p:blipFill rotWithShape="1">
            <a:blip r:embed="rId5">
              <a:alphaModFix/>
            </a:blip>
            <a:srcRect r="43310" b="35658"/>
            <a:stretch>
              <a:fillRect/>
            </a:stretch>
          </p:blipFill>
          <p:spPr>
            <a:xfrm>
              <a:off x="7848875" y="190500"/>
              <a:ext cx="657625" cy="1028700"/>
            </a:xfrm>
            <a:prstGeom prst="rect">
              <a:avLst/>
            </a:prstGeom>
            <a:noFill/>
            <a:ln>
              <a:noFill/>
            </a:ln>
          </p:spPr>
        </p:pic>
      </p:grpSp>
      <p:sp>
        <p:nvSpPr>
          <p:cNvPr id="1048802" name="Google Shape;511;p30"/>
          <p:cNvSpPr txBox="1">
            <a:spLocks noGrp="1"/>
          </p:cNvSpPr>
          <p:nvPr>
            <p:ph type="title" idx="3"/>
          </p:nvPr>
        </p:nvSpPr>
        <p:spPr>
          <a:xfrm>
            <a:off x="5035350" y="3206796"/>
            <a:ext cx="1837200" cy="35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i="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8803" name="Google Shape;512;p30"/>
          <p:cNvSpPr txBox="1">
            <a:spLocks noGrp="1"/>
          </p:cNvSpPr>
          <p:nvPr>
            <p:ph type="subTitle" idx="1"/>
          </p:nvPr>
        </p:nvSpPr>
        <p:spPr>
          <a:xfrm>
            <a:off x="5035350" y="3532046"/>
            <a:ext cx="18372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
        <p:nvSpPr>
          <p:cNvPr id="1048804" name="Google Shape;513;p30"/>
          <p:cNvSpPr txBox="1">
            <a:spLocks noGrp="1"/>
          </p:cNvSpPr>
          <p:nvPr>
            <p:ph type="title" idx="4"/>
          </p:nvPr>
        </p:nvSpPr>
        <p:spPr>
          <a:xfrm>
            <a:off x="2271475" y="3206796"/>
            <a:ext cx="1837200" cy="35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i="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8805" name="Google Shape;514;p30"/>
          <p:cNvSpPr txBox="1">
            <a:spLocks noGrp="1"/>
          </p:cNvSpPr>
          <p:nvPr>
            <p:ph type="subTitle" idx="5"/>
          </p:nvPr>
        </p:nvSpPr>
        <p:spPr>
          <a:xfrm>
            <a:off x="2271475" y="3532046"/>
            <a:ext cx="18372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
        <p:nvSpPr>
          <p:cNvPr id="1048806" name="Google Shape;515;p30"/>
          <p:cNvSpPr txBox="1">
            <a:spLocks noGrp="1"/>
          </p:cNvSpPr>
          <p:nvPr>
            <p:ph type="title" idx="6"/>
          </p:nvPr>
        </p:nvSpPr>
        <p:spPr>
          <a:xfrm>
            <a:off x="720000" y="537375"/>
            <a:ext cx="7704000" cy="44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516"/>
        <p:cNvGrpSpPr/>
        <p:nvPr/>
      </p:nvGrpSpPr>
      <p:grpSpPr>
        <a:xfrm>
          <a:off x="0" y="0"/>
          <a:ext cx="0" cy="0"/>
          <a:chOff x="0" y="0"/>
          <a:chExt cx="0" cy="0"/>
        </a:xfrm>
      </p:grpSpPr>
      <p:sp>
        <p:nvSpPr>
          <p:cNvPr id="1048842" name="Google Shape;517;p31"/>
          <p:cNvSpPr txBox="1">
            <a:spLocks noGrp="1"/>
          </p:cNvSpPr>
          <p:nvPr>
            <p:ph type="ctrTitle"/>
          </p:nvPr>
        </p:nvSpPr>
        <p:spPr>
          <a:xfrm>
            <a:off x="2430000" y="669825"/>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48843" name="Google Shape;518;p31"/>
          <p:cNvSpPr txBox="1">
            <a:spLocks noGrp="1"/>
          </p:cNvSpPr>
          <p:nvPr>
            <p:ph type="subTitle" idx="1"/>
          </p:nvPr>
        </p:nvSpPr>
        <p:spPr>
          <a:xfrm>
            <a:off x="2009775" y="1710350"/>
            <a:ext cx="5124600" cy="120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pic>
        <p:nvPicPr>
          <p:cNvPr id="2097395" name="Google Shape;519;p31"/>
          <p:cNvPicPr preferRelativeResize="0">
            <a:picLocks/>
          </p:cNvPicPr>
          <p:nvPr/>
        </p:nvPicPr>
        <p:blipFill>
          <a:blip r:embed="rId2">
            <a:alphaModFix/>
          </a:blip>
          <a:stretch>
            <a:fillRect/>
          </a:stretch>
        </p:blipFill>
        <p:spPr>
          <a:xfrm flipH="1">
            <a:off x="-907355" y="1924625"/>
            <a:ext cx="3235387" cy="3245750"/>
          </a:xfrm>
          <a:prstGeom prst="rect">
            <a:avLst/>
          </a:prstGeom>
          <a:noFill/>
          <a:ln>
            <a:noFill/>
          </a:ln>
        </p:spPr>
      </p:pic>
      <p:pic>
        <p:nvPicPr>
          <p:cNvPr id="2097396" name="Google Shape;520;p31"/>
          <p:cNvPicPr preferRelativeResize="0">
            <a:picLocks/>
          </p:cNvPicPr>
          <p:nvPr/>
        </p:nvPicPr>
        <p:blipFill>
          <a:blip r:embed="rId3">
            <a:alphaModFix/>
          </a:blip>
          <a:stretch>
            <a:fillRect/>
          </a:stretch>
        </p:blipFill>
        <p:spPr>
          <a:xfrm rot="-4773835" flipH="1">
            <a:off x="-774707" y="2901554"/>
            <a:ext cx="3226672" cy="2610048"/>
          </a:xfrm>
          <a:prstGeom prst="rect">
            <a:avLst/>
          </a:prstGeom>
          <a:noFill/>
          <a:ln>
            <a:noFill/>
          </a:ln>
        </p:spPr>
      </p:pic>
      <p:grpSp>
        <p:nvGrpSpPr>
          <p:cNvPr id="202" name="Google Shape;521;p31"/>
          <p:cNvGrpSpPr/>
          <p:nvPr/>
        </p:nvGrpSpPr>
        <p:grpSpPr>
          <a:xfrm>
            <a:off x="242815" y="122959"/>
            <a:ext cx="1191613" cy="1630387"/>
            <a:chOff x="7848870" y="190509"/>
            <a:chExt cx="1191613" cy="1630387"/>
          </a:xfrm>
        </p:grpSpPr>
        <p:pic>
          <p:nvPicPr>
            <p:cNvPr id="2097397" name="Google Shape;522;p31"/>
            <p:cNvPicPr preferRelativeResize="0">
              <a:picLocks/>
            </p:cNvPicPr>
            <p:nvPr/>
          </p:nvPicPr>
          <p:blipFill>
            <a:blip r:embed="rId4">
              <a:alphaModFix amt="29000"/>
            </a:blip>
            <a:stretch>
              <a:fillRect/>
            </a:stretch>
          </p:blipFill>
          <p:spPr>
            <a:xfrm>
              <a:off x="7880425" y="222064"/>
              <a:ext cx="1160058" cy="1598832"/>
            </a:xfrm>
            <a:prstGeom prst="rect">
              <a:avLst/>
            </a:prstGeom>
            <a:noFill/>
            <a:ln>
              <a:noFill/>
            </a:ln>
          </p:spPr>
        </p:pic>
        <p:pic>
          <p:nvPicPr>
            <p:cNvPr id="2097398" name="Google Shape;523;p31"/>
            <p:cNvPicPr preferRelativeResize="0">
              <a:picLocks/>
            </p:cNvPicPr>
            <p:nvPr/>
          </p:nvPicPr>
          <p:blipFill>
            <a:blip r:embed="rId5">
              <a:alphaModFix/>
            </a:blip>
            <a:stretch>
              <a:fillRect/>
            </a:stretch>
          </p:blipFill>
          <p:spPr>
            <a:xfrm>
              <a:off x="7848870" y="190509"/>
              <a:ext cx="1160058" cy="1598832"/>
            </a:xfrm>
            <a:prstGeom prst="rect">
              <a:avLst/>
            </a:prstGeom>
            <a:noFill/>
            <a:ln>
              <a:noFill/>
            </a:ln>
          </p:spPr>
        </p:pic>
      </p:grpSp>
      <p:pic>
        <p:nvPicPr>
          <p:cNvPr id="2097399" name="Google Shape;524;p31"/>
          <p:cNvPicPr preferRelativeResize="0">
            <a:picLocks/>
          </p:cNvPicPr>
          <p:nvPr/>
        </p:nvPicPr>
        <p:blipFill>
          <a:blip r:embed="rId2">
            <a:alphaModFix/>
          </a:blip>
          <a:stretch>
            <a:fillRect/>
          </a:stretch>
        </p:blipFill>
        <p:spPr>
          <a:xfrm rot="-5400000" flipH="1">
            <a:off x="5979420" y="-1168725"/>
            <a:ext cx="3235387" cy="3245750"/>
          </a:xfrm>
          <a:prstGeom prst="rect">
            <a:avLst/>
          </a:prstGeom>
          <a:noFill/>
          <a:ln>
            <a:noFill/>
          </a:ln>
        </p:spPr>
      </p:pic>
      <p:pic>
        <p:nvPicPr>
          <p:cNvPr id="2097400" name="Google Shape;525;p31"/>
          <p:cNvPicPr preferRelativeResize="0">
            <a:picLocks/>
          </p:cNvPicPr>
          <p:nvPr/>
        </p:nvPicPr>
        <p:blipFill>
          <a:blip r:embed="rId3">
            <a:alphaModFix/>
          </a:blip>
          <a:stretch>
            <a:fillRect/>
          </a:stretch>
        </p:blipFill>
        <p:spPr>
          <a:xfrm rot="6393355" flipH="1">
            <a:off x="5667029" y="-684724"/>
            <a:ext cx="4012569" cy="3245750"/>
          </a:xfrm>
          <a:prstGeom prst="rect">
            <a:avLst/>
          </a:prstGeom>
          <a:noFill/>
          <a:ln>
            <a:noFill/>
          </a:ln>
        </p:spPr>
      </p:pic>
      <p:sp>
        <p:nvSpPr>
          <p:cNvPr id="1048844" name="Google Shape;526;p31"/>
          <p:cNvSpPr/>
          <p:nvPr/>
        </p:nvSpPr>
        <p:spPr>
          <a:xfrm rot="-7028086" flipH="1">
            <a:off x="6615843" y="-1603835"/>
            <a:ext cx="5233777" cy="3464706"/>
          </a:xfrm>
          <a:custGeom>
            <a:avLst/>
            <a:gdLst/>
            <a:ahLst/>
            <a:cxnLst/>
            <a:rect l="l" t="t" r="r" b="b"/>
            <a:pathLst>
              <a:path w="47112" h="62435" extrusionOk="0">
                <a:moveTo>
                  <a:pt x="2143" y="0"/>
                </a:moveTo>
                <a:cubicBezTo>
                  <a:pt x="2074" y="0"/>
                  <a:pt x="2014" y="12"/>
                  <a:pt x="1973" y="44"/>
                </a:cubicBezTo>
                <a:cubicBezTo>
                  <a:pt x="1758" y="202"/>
                  <a:pt x="0" y="1059"/>
                  <a:pt x="0" y="1059"/>
                </a:cubicBezTo>
                <a:lnTo>
                  <a:pt x="0" y="1727"/>
                </a:lnTo>
                <a:lnTo>
                  <a:pt x="0" y="53531"/>
                </a:lnTo>
                <a:lnTo>
                  <a:pt x="0" y="54324"/>
                </a:lnTo>
                <a:cubicBezTo>
                  <a:pt x="0" y="54324"/>
                  <a:pt x="2535" y="54874"/>
                  <a:pt x="2964" y="55039"/>
                </a:cubicBezTo>
                <a:cubicBezTo>
                  <a:pt x="3089" y="55088"/>
                  <a:pt x="3243" y="55104"/>
                  <a:pt x="3396" y="55104"/>
                </a:cubicBezTo>
                <a:cubicBezTo>
                  <a:pt x="3562" y="55104"/>
                  <a:pt x="3728" y="55084"/>
                  <a:pt x="3878" y="55069"/>
                </a:cubicBezTo>
                <a:cubicBezTo>
                  <a:pt x="4027" y="55048"/>
                  <a:pt x="4156" y="55032"/>
                  <a:pt x="4238" y="55032"/>
                </a:cubicBezTo>
                <a:cubicBezTo>
                  <a:pt x="4266" y="55032"/>
                  <a:pt x="4290" y="55036"/>
                  <a:pt x="4306" y="55039"/>
                </a:cubicBezTo>
                <a:cubicBezTo>
                  <a:pt x="4468" y="55088"/>
                  <a:pt x="4710" y="55230"/>
                  <a:pt x="5005" y="55371"/>
                </a:cubicBezTo>
                <a:cubicBezTo>
                  <a:pt x="5300" y="55517"/>
                  <a:pt x="5891" y="55707"/>
                  <a:pt x="6295" y="55707"/>
                </a:cubicBezTo>
                <a:cubicBezTo>
                  <a:pt x="6696" y="55707"/>
                  <a:pt x="7286" y="55756"/>
                  <a:pt x="7528" y="55824"/>
                </a:cubicBezTo>
                <a:cubicBezTo>
                  <a:pt x="7771" y="55897"/>
                  <a:pt x="8895" y="56087"/>
                  <a:pt x="9219" y="56184"/>
                </a:cubicBezTo>
                <a:cubicBezTo>
                  <a:pt x="9542" y="56277"/>
                  <a:pt x="9809" y="56706"/>
                  <a:pt x="9995" y="56920"/>
                </a:cubicBezTo>
                <a:cubicBezTo>
                  <a:pt x="10185" y="57134"/>
                  <a:pt x="10508" y="57567"/>
                  <a:pt x="10885" y="57805"/>
                </a:cubicBezTo>
                <a:cubicBezTo>
                  <a:pt x="11256" y="58040"/>
                  <a:pt x="11475" y="58473"/>
                  <a:pt x="11742" y="58517"/>
                </a:cubicBezTo>
                <a:cubicBezTo>
                  <a:pt x="12008" y="58566"/>
                  <a:pt x="13432" y="58732"/>
                  <a:pt x="13512" y="58780"/>
                </a:cubicBezTo>
                <a:cubicBezTo>
                  <a:pt x="13520" y="58784"/>
                  <a:pt x="13529" y="58784"/>
                  <a:pt x="13548" y="58784"/>
                </a:cubicBezTo>
                <a:cubicBezTo>
                  <a:pt x="13742" y="58784"/>
                  <a:pt x="14612" y="58541"/>
                  <a:pt x="14612" y="58541"/>
                </a:cubicBezTo>
                <a:cubicBezTo>
                  <a:pt x="14612" y="58541"/>
                  <a:pt x="15659" y="57805"/>
                  <a:pt x="15793" y="57756"/>
                </a:cubicBezTo>
                <a:cubicBezTo>
                  <a:pt x="15914" y="57713"/>
                  <a:pt x="16403" y="57361"/>
                  <a:pt x="16718" y="57361"/>
                </a:cubicBezTo>
                <a:cubicBezTo>
                  <a:pt x="16751" y="57361"/>
                  <a:pt x="16784" y="57364"/>
                  <a:pt x="16812" y="57373"/>
                </a:cubicBezTo>
                <a:cubicBezTo>
                  <a:pt x="17107" y="57470"/>
                  <a:pt x="17939" y="57756"/>
                  <a:pt x="18073" y="57805"/>
                </a:cubicBezTo>
                <a:lnTo>
                  <a:pt x="18094" y="57805"/>
                </a:lnTo>
                <a:cubicBezTo>
                  <a:pt x="18247" y="57805"/>
                  <a:pt x="18648" y="57349"/>
                  <a:pt x="18853" y="57280"/>
                </a:cubicBezTo>
                <a:cubicBezTo>
                  <a:pt x="18874" y="57271"/>
                  <a:pt x="18902" y="57271"/>
                  <a:pt x="18946" y="57271"/>
                </a:cubicBezTo>
                <a:cubicBezTo>
                  <a:pt x="19367" y="57271"/>
                  <a:pt x="20822" y="57575"/>
                  <a:pt x="20947" y="57659"/>
                </a:cubicBezTo>
                <a:cubicBezTo>
                  <a:pt x="21081" y="57756"/>
                  <a:pt x="22448" y="58279"/>
                  <a:pt x="22772" y="58351"/>
                </a:cubicBezTo>
                <a:cubicBezTo>
                  <a:pt x="23095" y="58424"/>
                  <a:pt x="23709" y="58473"/>
                  <a:pt x="23899" y="58687"/>
                </a:cubicBezTo>
                <a:cubicBezTo>
                  <a:pt x="24085" y="58901"/>
                  <a:pt x="24380" y="59831"/>
                  <a:pt x="24651" y="60066"/>
                </a:cubicBezTo>
                <a:cubicBezTo>
                  <a:pt x="24918" y="60304"/>
                  <a:pt x="25590" y="61331"/>
                  <a:pt x="25937" y="61473"/>
                </a:cubicBezTo>
                <a:cubicBezTo>
                  <a:pt x="26284" y="61618"/>
                  <a:pt x="27198" y="61759"/>
                  <a:pt x="27413" y="61808"/>
                </a:cubicBezTo>
                <a:cubicBezTo>
                  <a:pt x="27429" y="61813"/>
                  <a:pt x="27445" y="61813"/>
                  <a:pt x="27461" y="61813"/>
                </a:cubicBezTo>
                <a:cubicBezTo>
                  <a:pt x="27583" y="61813"/>
                  <a:pt x="27781" y="61744"/>
                  <a:pt x="27982" y="61679"/>
                </a:cubicBezTo>
                <a:cubicBezTo>
                  <a:pt x="28185" y="61610"/>
                  <a:pt x="28391" y="61546"/>
                  <a:pt x="28537" y="61546"/>
                </a:cubicBezTo>
                <a:lnTo>
                  <a:pt x="28570" y="61546"/>
                </a:lnTo>
                <a:cubicBezTo>
                  <a:pt x="28865" y="61570"/>
                  <a:pt x="29079" y="61949"/>
                  <a:pt x="29264" y="61974"/>
                </a:cubicBezTo>
                <a:cubicBezTo>
                  <a:pt x="29455" y="61998"/>
                  <a:pt x="30098" y="62354"/>
                  <a:pt x="30283" y="62427"/>
                </a:cubicBezTo>
                <a:cubicBezTo>
                  <a:pt x="30300" y="62431"/>
                  <a:pt x="30328" y="62435"/>
                  <a:pt x="30365" y="62435"/>
                </a:cubicBezTo>
                <a:cubicBezTo>
                  <a:pt x="30748" y="62435"/>
                  <a:pt x="32168" y="62111"/>
                  <a:pt x="32487" y="62046"/>
                </a:cubicBezTo>
                <a:cubicBezTo>
                  <a:pt x="32834" y="61974"/>
                  <a:pt x="33586" y="61711"/>
                  <a:pt x="33853" y="61594"/>
                </a:cubicBezTo>
                <a:cubicBezTo>
                  <a:pt x="34125" y="61473"/>
                  <a:pt x="34392" y="61307"/>
                  <a:pt x="34553" y="61222"/>
                </a:cubicBezTo>
                <a:cubicBezTo>
                  <a:pt x="34715" y="61141"/>
                  <a:pt x="36029" y="60542"/>
                  <a:pt x="36215" y="60352"/>
                </a:cubicBezTo>
                <a:cubicBezTo>
                  <a:pt x="36393" y="60175"/>
                  <a:pt x="37460" y="59872"/>
                  <a:pt x="37662" y="59872"/>
                </a:cubicBezTo>
                <a:cubicBezTo>
                  <a:pt x="37678" y="59872"/>
                  <a:pt x="37686" y="59876"/>
                  <a:pt x="37691" y="59876"/>
                </a:cubicBezTo>
                <a:cubicBezTo>
                  <a:pt x="37771" y="59924"/>
                  <a:pt x="38176" y="60211"/>
                  <a:pt x="38361" y="60236"/>
                </a:cubicBezTo>
                <a:cubicBezTo>
                  <a:pt x="38544" y="60255"/>
                  <a:pt x="39360" y="60498"/>
                  <a:pt x="39550" y="60498"/>
                </a:cubicBezTo>
                <a:lnTo>
                  <a:pt x="39571" y="60498"/>
                </a:lnTo>
                <a:cubicBezTo>
                  <a:pt x="39704" y="60473"/>
                  <a:pt x="40485" y="59734"/>
                  <a:pt x="40485" y="59734"/>
                </a:cubicBezTo>
                <a:cubicBezTo>
                  <a:pt x="40485" y="59734"/>
                  <a:pt x="41451" y="60304"/>
                  <a:pt x="41665" y="60304"/>
                </a:cubicBezTo>
                <a:cubicBezTo>
                  <a:pt x="41864" y="60304"/>
                  <a:pt x="42377" y="60648"/>
                  <a:pt x="42688" y="60648"/>
                </a:cubicBezTo>
                <a:cubicBezTo>
                  <a:pt x="42716" y="60648"/>
                  <a:pt x="42741" y="60643"/>
                  <a:pt x="42765" y="60639"/>
                </a:cubicBezTo>
                <a:cubicBezTo>
                  <a:pt x="43060" y="60567"/>
                  <a:pt x="43784" y="60260"/>
                  <a:pt x="43998" y="60260"/>
                </a:cubicBezTo>
                <a:cubicBezTo>
                  <a:pt x="44212" y="60260"/>
                  <a:pt x="44588" y="60352"/>
                  <a:pt x="44831" y="60518"/>
                </a:cubicBezTo>
                <a:cubicBezTo>
                  <a:pt x="45073" y="60688"/>
                  <a:pt x="46654" y="61020"/>
                  <a:pt x="46654" y="61020"/>
                </a:cubicBezTo>
                <a:lnTo>
                  <a:pt x="47111" y="60498"/>
                </a:lnTo>
                <a:lnTo>
                  <a:pt x="47111" y="59742"/>
                </a:lnTo>
                <a:lnTo>
                  <a:pt x="47111" y="9081"/>
                </a:lnTo>
                <a:lnTo>
                  <a:pt x="47111" y="8115"/>
                </a:lnTo>
                <a:cubicBezTo>
                  <a:pt x="47111" y="8115"/>
                  <a:pt x="45764" y="8309"/>
                  <a:pt x="45417" y="8309"/>
                </a:cubicBezTo>
                <a:cubicBezTo>
                  <a:pt x="45397" y="8309"/>
                  <a:pt x="45381" y="8309"/>
                  <a:pt x="45368" y="8305"/>
                </a:cubicBezTo>
                <a:lnTo>
                  <a:pt x="45348" y="8305"/>
                </a:lnTo>
                <a:cubicBezTo>
                  <a:pt x="45094" y="8305"/>
                  <a:pt x="44508" y="8738"/>
                  <a:pt x="44374" y="8782"/>
                </a:cubicBezTo>
                <a:cubicBezTo>
                  <a:pt x="44245" y="8826"/>
                  <a:pt x="43674" y="9331"/>
                  <a:pt x="43484" y="9331"/>
                </a:cubicBezTo>
                <a:lnTo>
                  <a:pt x="43465" y="9331"/>
                </a:lnTo>
                <a:cubicBezTo>
                  <a:pt x="43319" y="9287"/>
                  <a:pt x="42793" y="9057"/>
                  <a:pt x="42453" y="9057"/>
                </a:cubicBezTo>
                <a:cubicBezTo>
                  <a:pt x="42409" y="9057"/>
                  <a:pt x="42373" y="9061"/>
                  <a:pt x="42336" y="9068"/>
                </a:cubicBezTo>
                <a:cubicBezTo>
                  <a:pt x="42013" y="9141"/>
                  <a:pt x="41475" y="9785"/>
                  <a:pt x="41317" y="9785"/>
                </a:cubicBezTo>
                <a:cubicBezTo>
                  <a:pt x="41155" y="9785"/>
                  <a:pt x="39975" y="10807"/>
                  <a:pt x="39837" y="10880"/>
                </a:cubicBezTo>
                <a:cubicBezTo>
                  <a:pt x="39708" y="10949"/>
                  <a:pt x="39175" y="11309"/>
                  <a:pt x="39045" y="11309"/>
                </a:cubicBezTo>
                <a:lnTo>
                  <a:pt x="39033" y="11309"/>
                </a:lnTo>
                <a:cubicBezTo>
                  <a:pt x="38928" y="11285"/>
                  <a:pt x="38147" y="10735"/>
                  <a:pt x="38014" y="10690"/>
                </a:cubicBezTo>
                <a:cubicBezTo>
                  <a:pt x="37880" y="10641"/>
                  <a:pt x="37476" y="10213"/>
                  <a:pt x="37210" y="10213"/>
                </a:cubicBezTo>
                <a:cubicBezTo>
                  <a:pt x="37007" y="10213"/>
                  <a:pt x="36490" y="10253"/>
                  <a:pt x="36154" y="10253"/>
                </a:cubicBezTo>
                <a:cubicBezTo>
                  <a:pt x="36041" y="10253"/>
                  <a:pt x="35948" y="10249"/>
                  <a:pt x="35896" y="10238"/>
                </a:cubicBezTo>
                <a:cubicBezTo>
                  <a:pt x="35681" y="10189"/>
                  <a:pt x="35034" y="9570"/>
                  <a:pt x="34877" y="9473"/>
                </a:cubicBezTo>
                <a:cubicBezTo>
                  <a:pt x="34715" y="9376"/>
                  <a:pt x="34205" y="8709"/>
                  <a:pt x="33963" y="8616"/>
                </a:cubicBezTo>
                <a:cubicBezTo>
                  <a:pt x="33741" y="8527"/>
                  <a:pt x="33470" y="8277"/>
                  <a:pt x="33259" y="8277"/>
                </a:cubicBezTo>
                <a:cubicBezTo>
                  <a:pt x="33243" y="8277"/>
                  <a:pt x="33227" y="8277"/>
                  <a:pt x="33211" y="8281"/>
                </a:cubicBezTo>
                <a:cubicBezTo>
                  <a:pt x="32996" y="8329"/>
                  <a:pt x="31869" y="8495"/>
                  <a:pt x="31682" y="8495"/>
                </a:cubicBezTo>
                <a:cubicBezTo>
                  <a:pt x="31505" y="8495"/>
                  <a:pt x="30680" y="9029"/>
                  <a:pt x="30408" y="9029"/>
                </a:cubicBezTo>
                <a:cubicBezTo>
                  <a:pt x="30393" y="9029"/>
                  <a:pt x="30376" y="9025"/>
                  <a:pt x="30365" y="9020"/>
                </a:cubicBezTo>
                <a:cubicBezTo>
                  <a:pt x="30332" y="9008"/>
                  <a:pt x="30279" y="9004"/>
                  <a:pt x="30223" y="9004"/>
                </a:cubicBezTo>
                <a:cubicBezTo>
                  <a:pt x="30122" y="9004"/>
                  <a:pt x="29988" y="9020"/>
                  <a:pt x="29850" y="9033"/>
                </a:cubicBezTo>
                <a:cubicBezTo>
                  <a:pt x="29714" y="9049"/>
                  <a:pt x="29572" y="9061"/>
                  <a:pt x="29443" y="9061"/>
                </a:cubicBezTo>
                <a:cubicBezTo>
                  <a:pt x="29329" y="9061"/>
                  <a:pt x="29232" y="9049"/>
                  <a:pt x="29160" y="9020"/>
                </a:cubicBezTo>
                <a:cubicBezTo>
                  <a:pt x="28865" y="8903"/>
                  <a:pt x="28245" y="8475"/>
                  <a:pt x="27922" y="8329"/>
                </a:cubicBezTo>
                <a:cubicBezTo>
                  <a:pt x="27603" y="8187"/>
                  <a:pt x="27012" y="8066"/>
                  <a:pt x="26903" y="7900"/>
                </a:cubicBezTo>
                <a:cubicBezTo>
                  <a:pt x="26799" y="7734"/>
                  <a:pt x="26313" y="7399"/>
                  <a:pt x="26313" y="7136"/>
                </a:cubicBezTo>
                <a:cubicBezTo>
                  <a:pt x="26313" y="6877"/>
                  <a:pt x="25375" y="6614"/>
                  <a:pt x="25241" y="6517"/>
                </a:cubicBezTo>
                <a:cubicBezTo>
                  <a:pt x="25104" y="6424"/>
                  <a:pt x="24543" y="6211"/>
                  <a:pt x="24437" y="6114"/>
                </a:cubicBezTo>
                <a:cubicBezTo>
                  <a:pt x="24328" y="6017"/>
                  <a:pt x="23495" y="5495"/>
                  <a:pt x="23333" y="5373"/>
                </a:cubicBezTo>
                <a:cubicBezTo>
                  <a:pt x="23203" y="5276"/>
                  <a:pt x="22128" y="5082"/>
                  <a:pt x="21615" y="5082"/>
                </a:cubicBezTo>
                <a:cubicBezTo>
                  <a:pt x="21501" y="5082"/>
                  <a:pt x="21417" y="5090"/>
                  <a:pt x="21376" y="5110"/>
                </a:cubicBezTo>
                <a:cubicBezTo>
                  <a:pt x="21134" y="5232"/>
                  <a:pt x="20357" y="5802"/>
                  <a:pt x="20249" y="5851"/>
                </a:cubicBezTo>
                <a:cubicBezTo>
                  <a:pt x="20244" y="5851"/>
                  <a:pt x="20244" y="5855"/>
                  <a:pt x="20240" y="5855"/>
                </a:cubicBezTo>
                <a:cubicBezTo>
                  <a:pt x="20139" y="5855"/>
                  <a:pt x="20115" y="5082"/>
                  <a:pt x="20115" y="5082"/>
                </a:cubicBezTo>
                <a:cubicBezTo>
                  <a:pt x="20115" y="5082"/>
                  <a:pt x="19040" y="4614"/>
                  <a:pt x="18773" y="4444"/>
                </a:cubicBezTo>
                <a:cubicBezTo>
                  <a:pt x="18506" y="4278"/>
                  <a:pt x="17511" y="4254"/>
                  <a:pt x="17244" y="4063"/>
                </a:cubicBezTo>
                <a:cubicBezTo>
                  <a:pt x="16974" y="3873"/>
                  <a:pt x="16597" y="3348"/>
                  <a:pt x="16383" y="3206"/>
                </a:cubicBezTo>
                <a:cubicBezTo>
                  <a:pt x="16168" y="3065"/>
                  <a:pt x="14746" y="2778"/>
                  <a:pt x="14559" y="2729"/>
                </a:cubicBezTo>
                <a:cubicBezTo>
                  <a:pt x="14369" y="2681"/>
                  <a:pt x="14184" y="2300"/>
                  <a:pt x="13941" y="2159"/>
                </a:cubicBezTo>
                <a:cubicBezTo>
                  <a:pt x="13699" y="2014"/>
                  <a:pt x="13165" y="1609"/>
                  <a:pt x="12975" y="1468"/>
                </a:cubicBezTo>
                <a:cubicBezTo>
                  <a:pt x="12817" y="1346"/>
                  <a:pt x="12182" y="1104"/>
                  <a:pt x="11777" y="1104"/>
                </a:cubicBezTo>
                <a:cubicBezTo>
                  <a:pt x="11701" y="1104"/>
                  <a:pt x="11637" y="1116"/>
                  <a:pt x="11579" y="1132"/>
                </a:cubicBezTo>
                <a:cubicBezTo>
                  <a:pt x="11527" y="1152"/>
                  <a:pt x="11458" y="1160"/>
                  <a:pt x="11385" y="1160"/>
                </a:cubicBezTo>
                <a:cubicBezTo>
                  <a:pt x="10993" y="1160"/>
                  <a:pt x="10399" y="922"/>
                  <a:pt x="10266" y="820"/>
                </a:cubicBezTo>
                <a:cubicBezTo>
                  <a:pt x="10104" y="704"/>
                  <a:pt x="9647" y="348"/>
                  <a:pt x="9405" y="251"/>
                </a:cubicBezTo>
                <a:cubicBezTo>
                  <a:pt x="9211" y="174"/>
                  <a:pt x="8980" y="64"/>
                  <a:pt x="8640" y="64"/>
                </a:cubicBezTo>
                <a:cubicBezTo>
                  <a:pt x="8564" y="64"/>
                  <a:pt x="8478" y="68"/>
                  <a:pt x="8386" y="85"/>
                </a:cubicBezTo>
                <a:cubicBezTo>
                  <a:pt x="8172" y="117"/>
                  <a:pt x="7815" y="129"/>
                  <a:pt x="7459" y="129"/>
                </a:cubicBezTo>
                <a:cubicBezTo>
                  <a:pt x="7007" y="129"/>
                  <a:pt x="6554" y="105"/>
                  <a:pt x="6372" y="64"/>
                </a:cubicBezTo>
                <a:cubicBezTo>
                  <a:pt x="6307" y="49"/>
                  <a:pt x="6222" y="44"/>
                  <a:pt x="6125" y="44"/>
                </a:cubicBezTo>
                <a:cubicBezTo>
                  <a:pt x="5737" y="44"/>
                  <a:pt x="5171" y="141"/>
                  <a:pt x="4977" y="178"/>
                </a:cubicBezTo>
                <a:cubicBezTo>
                  <a:pt x="4767" y="223"/>
                  <a:pt x="4378" y="461"/>
                  <a:pt x="4100" y="461"/>
                </a:cubicBezTo>
                <a:cubicBezTo>
                  <a:pt x="4059" y="461"/>
                  <a:pt x="4019" y="453"/>
                  <a:pt x="3986" y="441"/>
                </a:cubicBezTo>
                <a:cubicBezTo>
                  <a:pt x="3716" y="348"/>
                  <a:pt x="3368" y="299"/>
                  <a:pt x="3101" y="251"/>
                </a:cubicBezTo>
                <a:cubicBezTo>
                  <a:pt x="2883" y="214"/>
                  <a:pt x="2426"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45" name="Google Shape;527;p31"/>
          <p:cNvSpPr/>
          <p:nvPr/>
        </p:nvSpPr>
        <p:spPr>
          <a:xfrm rot="3278870" flipH="1">
            <a:off x="-1664267" y="4070612"/>
            <a:ext cx="2924071" cy="2921913"/>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528;p31"/>
          <p:cNvGrpSpPr/>
          <p:nvPr/>
        </p:nvGrpSpPr>
        <p:grpSpPr>
          <a:xfrm rot="899960" flipH="1">
            <a:off x="1960701" y="4078378"/>
            <a:ext cx="689154" cy="1060243"/>
            <a:chOff x="7848875" y="190500"/>
            <a:chExt cx="689175" cy="1060275"/>
          </a:xfrm>
        </p:grpSpPr>
        <p:pic>
          <p:nvPicPr>
            <p:cNvPr id="2097401" name="Google Shape;529;p31"/>
            <p:cNvPicPr preferRelativeResize="0">
              <a:picLocks/>
            </p:cNvPicPr>
            <p:nvPr/>
          </p:nvPicPr>
          <p:blipFill rotWithShape="1">
            <a:blip r:embed="rId4">
              <a:alphaModFix amt="29000"/>
            </a:blip>
            <a:srcRect r="43310" b="35658"/>
            <a:stretch>
              <a:fillRect/>
            </a:stretch>
          </p:blipFill>
          <p:spPr>
            <a:xfrm>
              <a:off x="7880425" y="222075"/>
              <a:ext cx="657625" cy="1028700"/>
            </a:xfrm>
            <a:prstGeom prst="rect">
              <a:avLst/>
            </a:prstGeom>
            <a:noFill/>
            <a:ln>
              <a:noFill/>
            </a:ln>
          </p:spPr>
        </p:pic>
        <p:pic>
          <p:nvPicPr>
            <p:cNvPr id="2097402" name="Google Shape;530;p31"/>
            <p:cNvPicPr preferRelativeResize="0">
              <a:picLocks/>
            </p:cNvPicPr>
            <p:nvPr/>
          </p:nvPicPr>
          <p:blipFill rotWithShape="1">
            <a:blip r:embed="rId5">
              <a:alphaModFix/>
            </a:blip>
            <a:srcRect r="43310" b="35658"/>
            <a:stretch>
              <a:fillRect/>
            </a:stretch>
          </p:blipFill>
          <p:spPr>
            <a:xfrm>
              <a:off x="7848875" y="190500"/>
              <a:ext cx="657625" cy="1028700"/>
            </a:xfrm>
            <a:prstGeom prst="rect">
              <a:avLst/>
            </a:prstGeom>
            <a:noFill/>
            <a:ln>
              <a:noFill/>
            </a:ln>
          </p:spPr>
        </p:pic>
      </p:grpSp>
      <p:grpSp>
        <p:nvGrpSpPr>
          <p:cNvPr id="204" name="Google Shape;531;p31"/>
          <p:cNvGrpSpPr/>
          <p:nvPr/>
        </p:nvGrpSpPr>
        <p:grpSpPr>
          <a:xfrm flipH="1">
            <a:off x="7186372" y="2519350"/>
            <a:ext cx="1555266" cy="3252513"/>
            <a:chOff x="148387" y="2519350"/>
            <a:chExt cx="1555266" cy="3252513"/>
          </a:xfrm>
        </p:grpSpPr>
        <p:pic>
          <p:nvPicPr>
            <p:cNvPr id="2097403" name="Google Shape;532;p31"/>
            <p:cNvPicPr preferRelativeResize="0">
              <a:picLocks/>
            </p:cNvPicPr>
            <p:nvPr/>
          </p:nvPicPr>
          <p:blipFill>
            <a:blip r:embed="rId6">
              <a:alphaModFix amt="29000"/>
            </a:blip>
            <a:stretch>
              <a:fillRect/>
            </a:stretch>
          </p:blipFill>
          <p:spPr>
            <a:xfrm>
              <a:off x="182203" y="2526114"/>
              <a:ext cx="1521449" cy="3245750"/>
            </a:xfrm>
            <a:prstGeom prst="rect">
              <a:avLst/>
            </a:prstGeom>
            <a:noFill/>
            <a:ln>
              <a:noFill/>
            </a:ln>
          </p:spPr>
        </p:pic>
        <p:pic>
          <p:nvPicPr>
            <p:cNvPr id="2097404" name="Google Shape;533;p31"/>
            <p:cNvPicPr preferRelativeResize="0">
              <a:picLocks/>
            </p:cNvPicPr>
            <p:nvPr/>
          </p:nvPicPr>
          <p:blipFill>
            <a:blip r:embed="rId7">
              <a:alphaModFix/>
            </a:blip>
            <a:stretch>
              <a:fillRect/>
            </a:stretch>
          </p:blipFill>
          <p:spPr>
            <a:xfrm>
              <a:off x="148387" y="2519350"/>
              <a:ext cx="1521449" cy="3245750"/>
            </a:xfrm>
            <a:prstGeom prst="rect">
              <a:avLst/>
            </a:prstGeom>
            <a:noFill/>
            <a:ln>
              <a:noFill/>
            </a:ln>
          </p:spPr>
        </p:pic>
      </p:grpSp>
      <p:sp>
        <p:nvSpPr>
          <p:cNvPr id="1048846" name="Google Shape;534;p31"/>
          <p:cNvSpPr txBox="1"/>
          <p:nvPr/>
        </p:nvSpPr>
        <p:spPr>
          <a:xfrm>
            <a:off x="2009775" y="3972932"/>
            <a:ext cx="5124600" cy="38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1"/>
                </a:solidFill>
                <a:latin typeface="Adamina"/>
                <a:ea typeface="Adamina"/>
                <a:cs typeface="Adamina"/>
                <a:sym typeface="Adamina"/>
              </a:rPr>
              <a:t>CREDITS: This presentation template was created by </a:t>
            </a:r>
            <a:r>
              <a:rPr lang="en" sz="1100" b="1">
                <a:solidFill>
                  <a:schemeClr val="lt1"/>
                </a:solidFill>
                <a:uFill>
                  <a:noFill/>
                </a:uFill>
                <a:latin typeface="Adamina"/>
                <a:ea typeface="Adamina"/>
                <a:cs typeface="Adamina"/>
                <a:sym typeface="Adamina"/>
                <a:hlinkClick r:id="rId8"/>
              </a:rPr>
              <a:t>Slidesgo</a:t>
            </a:r>
            <a:r>
              <a:rPr lang="en" sz="1100">
                <a:solidFill>
                  <a:schemeClr val="dk1"/>
                </a:solidFill>
                <a:latin typeface="Adamina"/>
                <a:ea typeface="Adamina"/>
                <a:cs typeface="Adamina"/>
                <a:sym typeface="Adamina"/>
              </a:rPr>
              <a:t>, including icons by </a:t>
            </a:r>
            <a:r>
              <a:rPr lang="en" sz="1100" b="1">
                <a:solidFill>
                  <a:schemeClr val="lt1"/>
                </a:solidFill>
                <a:uFill>
                  <a:noFill/>
                </a:uFill>
                <a:latin typeface="Adamina"/>
                <a:ea typeface="Adamina"/>
                <a:cs typeface="Adamina"/>
                <a:sym typeface="Adamina"/>
                <a:hlinkClick r:id="rId9"/>
              </a:rPr>
              <a:t>Flaticon </a:t>
            </a:r>
            <a:r>
              <a:rPr lang="en" sz="1100">
                <a:solidFill>
                  <a:schemeClr val="dk1"/>
                </a:solidFill>
                <a:latin typeface="Adamina"/>
                <a:ea typeface="Adamina"/>
                <a:cs typeface="Adamina"/>
                <a:sym typeface="Adamina"/>
              </a:rPr>
              <a:t>and infographics &amp; images by </a:t>
            </a:r>
            <a:r>
              <a:rPr lang="en" sz="1100" b="1">
                <a:solidFill>
                  <a:schemeClr val="lt1"/>
                </a:solidFill>
                <a:uFill>
                  <a:noFill/>
                </a:uFill>
                <a:latin typeface="Adamina"/>
                <a:ea typeface="Adamina"/>
                <a:cs typeface="Adamina"/>
                <a:sym typeface="Adamina"/>
                <a:hlinkClick r:id="rId10"/>
              </a:rPr>
              <a:t>Freepik</a:t>
            </a:r>
            <a:endParaRPr sz="1100" b="1">
              <a:solidFill>
                <a:schemeClr val="lt1"/>
              </a:solidFill>
              <a:latin typeface="Adamina"/>
              <a:ea typeface="Adamina"/>
              <a:cs typeface="Adamina"/>
              <a:sym typeface="Adamin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pic>
        <p:nvPicPr>
          <p:cNvPr id="2097287" name="Google Shape;45;p4"/>
          <p:cNvPicPr preferRelativeResize="0">
            <a:picLocks/>
          </p:cNvPicPr>
          <p:nvPr/>
        </p:nvPicPr>
        <p:blipFill>
          <a:blip r:embed="rId2">
            <a:alphaModFix/>
          </a:blip>
          <a:stretch>
            <a:fillRect/>
          </a:stretch>
        </p:blipFill>
        <p:spPr>
          <a:xfrm rot="9136059">
            <a:off x="-2255148" y="118956"/>
            <a:ext cx="3235387" cy="3245751"/>
          </a:xfrm>
          <a:prstGeom prst="rect">
            <a:avLst/>
          </a:prstGeom>
          <a:noFill/>
          <a:ln>
            <a:noFill/>
          </a:ln>
        </p:spPr>
      </p:pic>
      <p:sp>
        <p:nvSpPr>
          <p:cNvPr id="1048769" name="Google Shape;46;p4"/>
          <p:cNvSpPr txBox="1">
            <a:spLocks noGrp="1"/>
          </p:cNvSpPr>
          <p:nvPr>
            <p:ph type="body" idx="1"/>
          </p:nvPr>
        </p:nvSpPr>
        <p:spPr>
          <a:xfrm>
            <a:off x="720000" y="1012475"/>
            <a:ext cx="7704000" cy="3596100"/>
          </a:xfrm>
          <a:prstGeom prst="rect">
            <a:avLst/>
          </a:prstGeom>
        </p:spPr>
        <p:txBody>
          <a:bodyPr spcFirstLastPara="1" wrap="square" lIns="91425" tIns="91425" rIns="91425" bIns="91425" anchor="b" anchorCtr="0">
            <a:noAutofit/>
          </a:bodyPr>
          <a:lstStyle>
            <a:lvl1pPr marL="457200" lvl="0" indent="-317500" rtl="0">
              <a:lnSpc>
                <a:spcPct val="100000"/>
              </a:lnSpc>
              <a:spcBef>
                <a:spcPts val="0"/>
              </a:spcBef>
              <a:spcAft>
                <a:spcPts val="0"/>
              </a:spcAft>
              <a:buClr>
                <a:srgbClr val="434343"/>
              </a:buClr>
              <a:buSzPts val="1400"/>
              <a:buAutoNum type="arabicPeriod"/>
              <a:defRPr sz="1200">
                <a:solidFill>
                  <a:srgbClr val="434343"/>
                </a:solidFill>
              </a:defRPr>
            </a:lvl1pPr>
            <a:lvl2pPr marL="914400" lvl="1" indent="-317500" rtl="0">
              <a:lnSpc>
                <a:spcPct val="115000"/>
              </a:lnSpc>
              <a:spcBef>
                <a:spcPts val="0"/>
              </a:spcBef>
              <a:spcAft>
                <a:spcPts val="0"/>
              </a:spcAft>
              <a:buClr>
                <a:srgbClr val="434343"/>
              </a:buClr>
              <a:buSzPts val="1400"/>
              <a:buAutoNum type="alphaLcPeriod"/>
              <a:defRPr>
                <a:solidFill>
                  <a:srgbClr val="434343"/>
                </a:solidFill>
              </a:defRPr>
            </a:lvl2pPr>
            <a:lvl3pPr marL="1371600" lvl="2" indent="-317500" rtl="0">
              <a:lnSpc>
                <a:spcPct val="115000"/>
              </a:lnSpc>
              <a:spcBef>
                <a:spcPts val="0"/>
              </a:spcBef>
              <a:spcAft>
                <a:spcPts val="0"/>
              </a:spcAft>
              <a:buClr>
                <a:srgbClr val="434343"/>
              </a:buClr>
              <a:buSzPts val="1400"/>
              <a:buAutoNum type="romanLcPeriod"/>
              <a:defRPr>
                <a:solidFill>
                  <a:srgbClr val="434343"/>
                </a:solidFill>
              </a:defRPr>
            </a:lvl3pPr>
            <a:lvl4pPr marL="1828800" lvl="3" indent="-317500" rtl="0">
              <a:lnSpc>
                <a:spcPct val="115000"/>
              </a:lnSpc>
              <a:spcBef>
                <a:spcPts val="0"/>
              </a:spcBef>
              <a:spcAft>
                <a:spcPts val="0"/>
              </a:spcAft>
              <a:buClr>
                <a:srgbClr val="434343"/>
              </a:buClr>
              <a:buSzPts val="1400"/>
              <a:buAutoNum type="arabicPeriod"/>
              <a:defRPr>
                <a:solidFill>
                  <a:srgbClr val="434343"/>
                </a:solidFill>
              </a:defRPr>
            </a:lvl4pPr>
            <a:lvl5pPr marL="2286000" lvl="4" indent="-317500" rtl="0">
              <a:lnSpc>
                <a:spcPct val="115000"/>
              </a:lnSpc>
              <a:spcBef>
                <a:spcPts val="0"/>
              </a:spcBef>
              <a:spcAft>
                <a:spcPts val="0"/>
              </a:spcAft>
              <a:buClr>
                <a:srgbClr val="434343"/>
              </a:buClr>
              <a:buSzPts val="1400"/>
              <a:buAutoNum type="alphaLcPeriod"/>
              <a:defRPr>
                <a:solidFill>
                  <a:srgbClr val="434343"/>
                </a:solidFill>
              </a:defRPr>
            </a:lvl5pPr>
            <a:lvl6pPr marL="2743200" lvl="5" indent="-317500" rtl="0">
              <a:lnSpc>
                <a:spcPct val="115000"/>
              </a:lnSpc>
              <a:spcBef>
                <a:spcPts val="0"/>
              </a:spcBef>
              <a:spcAft>
                <a:spcPts val="0"/>
              </a:spcAft>
              <a:buClr>
                <a:srgbClr val="434343"/>
              </a:buClr>
              <a:buSzPts val="1400"/>
              <a:buAutoNum type="romanLcPeriod"/>
              <a:defRPr>
                <a:solidFill>
                  <a:srgbClr val="434343"/>
                </a:solidFill>
              </a:defRPr>
            </a:lvl6pPr>
            <a:lvl7pPr marL="3200400" lvl="6" indent="-317500" rtl="0">
              <a:lnSpc>
                <a:spcPct val="115000"/>
              </a:lnSpc>
              <a:spcBef>
                <a:spcPts val="0"/>
              </a:spcBef>
              <a:spcAft>
                <a:spcPts val="0"/>
              </a:spcAft>
              <a:buClr>
                <a:srgbClr val="434343"/>
              </a:buClr>
              <a:buSzPts val="1400"/>
              <a:buAutoNum type="arabicPeriod"/>
              <a:defRPr>
                <a:solidFill>
                  <a:srgbClr val="434343"/>
                </a:solidFill>
              </a:defRPr>
            </a:lvl7pPr>
            <a:lvl8pPr marL="3657600" lvl="7" indent="-317500" rtl="0">
              <a:lnSpc>
                <a:spcPct val="115000"/>
              </a:lnSpc>
              <a:spcBef>
                <a:spcPts val="0"/>
              </a:spcBef>
              <a:spcAft>
                <a:spcPts val="0"/>
              </a:spcAft>
              <a:buClr>
                <a:srgbClr val="434343"/>
              </a:buClr>
              <a:buSzPts val="1400"/>
              <a:buAutoNum type="alphaLcPeriod"/>
              <a:defRPr>
                <a:solidFill>
                  <a:srgbClr val="434343"/>
                </a:solidFill>
              </a:defRPr>
            </a:lvl8pPr>
            <a:lvl9pPr marL="4114800" lvl="8" indent="-317500" rtl="0">
              <a:lnSpc>
                <a:spcPct val="115000"/>
              </a:lnSpc>
              <a:spcBef>
                <a:spcPts val="0"/>
              </a:spcBef>
              <a:spcAft>
                <a:spcPts val="0"/>
              </a:spcAft>
              <a:buClr>
                <a:srgbClr val="434343"/>
              </a:buClr>
              <a:buSzPts val="1400"/>
              <a:buAutoNum type="romanLcPeriod"/>
              <a:defRPr>
                <a:solidFill>
                  <a:srgbClr val="434343"/>
                </a:solidFill>
              </a:defRPr>
            </a:lvl9pPr>
          </a:lstStyle>
          <a:p>
            <a:endParaRPr/>
          </a:p>
        </p:txBody>
      </p:sp>
      <p:sp>
        <p:nvSpPr>
          <p:cNvPr id="1048770" name="Google Shape;47;p4"/>
          <p:cNvSpPr txBox="1">
            <a:spLocks noGrp="1"/>
          </p:cNvSpPr>
          <p:nvPr>
            <p:ph type="title"/>
          </p:nvPr>
        </p:nvSpPr>
        <p:spPr>
          <a:xfrm>
            <a:off x="720000" y="537375"/>
            <a:ext cx="7704000" cy="44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endParaRPr/>
          </a:p>
        </p:txBody>
      </p:sp>
      <p:pic>
        <p:nvPicPr>
          <p:cNvPr id="2097288" name="Google Shape;48;p4"/>
          <p:cNvPicPr preferRelativeResize="0">
            <a:picLocks/>
          </p:cNvPicPr>
          <p:nvPr/>
        </p:nvPicPr>
        <p:blipFill>
          <a:blip r:embed="rId3">
            <a:alphaModFix/>
          </a:blip>
          <a:stretch>
            <a:fillRect/>
          </a:stretch>
        </p:blipFill>
        <p:spPr>
          <a:xfrm rot="-6946467">
            <a:off x="-1635428" y="-266547"/>
            <a:ext cx="4243859" cy="3432847"/>
          </a:xfrm>
          <a:prstGeom prst="rect">
            <a:avLst/>
          </a:prstGeom>
          <a:noFill/>
          <a:ln>
            <a:noFill/>
          </a:ln>
        </p:spPr>
      </p:pic>
      <p:grpSp>
        <p:nvGrpSpPr>
          <p:cNvPr id="161" name="Google Shape;49;p4"/>
          <p:cNvGrpSpPr/>
          <p:nvPr/>
        </p:nvGrpSpPr>
        <p:grpSpPr>
          <a:xfrm>
            <a:off x="7952395" y="72309"/>
            <a:ext cx="1191613" cy="1630387"/>
            <a:chOff x="7848870" y="190509"/>
            <a:chExt cx="1191613" cy="1630387"/>
          </a:xfrm>
        </p:grpSpPr>
        <p:pic>
          <p:nvPicPr>
            <p:cNvPr id="2097289" name="Google Shape;50;p4"/>
            <p:cNvPicPr preferRelativeResize="0">
              <a:picLocks/>
            </p:cNvPicPr>
            <p:nvPr/>
          </p:nvPicPr>
          <p:blipFill>
            <a:blip r:embed="rId4">
              <a:alphaModFix amt="29000"/>
            </a:blip>
            <a:stretch>
              <a:fillRect/>
            </a:stretch>
          </p:blipFill>
          <p:spPr>
            <a:xfrm>
              <a:off x="7880425" y="222064"/>
              <a:ext cx="1160058" cy="1598832"/>
            </a:xfrm>
            <a:prstGeom prst="rect">
              <a:avLst/>
            </a:prstGeom>
            <a:noFill/>
            <a:ln>
              <a:noFill/>
            </a:ln>
          </p:spPr>
        </p:pic>
        <p:pic>
          <p:nvPicPr>
            <p:cNvPr id="2097290" name="Google Shape;51;p4"/>
            <p:cNvPicPr preferRelativeResize="0">
              <a:picLocks/>
            </p:cNvPicPr>
            <p:nvPr/>
          </p:nvPicPr>
          <p:blipFill>
            <a:blip r:embed="rId5">
              <a:alphaModFix/>
            </a:blip>
            <a:stretch>
              <a:fillRect/>
            </a:stretch>
          </p:blipFill>
          <p:spPr>
            <a:xfrm>
              <a:off x="7848870" y="190509"/>
              <a:ext cx="1160058" cy="1598832"/>
            </a:xfrm>
            <a:prstGeom prst="rect">
              <a:avLst/>
            </a:prstGeom>
            <a:noFill/>
            <a:ln>
              <a:noFill/>
            </a:ln>
          </p:spPr>
        </p:pic>
      </p:grpSp>
      <p:pic>
        <p:nvPicPr>
          <p:cNvPr id="2097291" name="Google Shape;52;p4"/>
          <p:cNvPicPr preferRelativeResize="0">
            <a:picLocks/>
          </p:cNvPicPr>
          <p:nvPr/>
        </p:nvPicPr>
        <p:blipFill>
          <a:blip r:embed="rId2">
            <a:alphaModFix/>
          </a:blip>
          <a:stretch>
            <a:fillRect/>
          </a:stretch>
        </p:blipFill>
        <p:spPr>
          <a:xfrm rot="-7903004">
            <a:off x="7211738" y="3756266"/>
            <a:ext cx="3235386" cy="3245751"/>
          </a:xfrm>
          <a:prstGeom prst="rect">
            <a:avLst/>
          </a:prstGeom>
          <a:noFill/>
          <a:ln>
            <a:noFill/>
          </a:ln>
        </p:spPr>
      </p:pic>
      <p:pic>
        <p:nvPicPr>
          <p:cNvPr id="2097292" name="Google Shape;53;p4"/>
          <p:cNvPicPr preferRelativeResize="0">
            <a:picLocks/>
          </p:cNvPicPr>
          <p:nvPr/>
        </p:nvPicPr>
        <p:blipFill>
          <a:blip r:embed="rId3">
            <a:alphaModFix/>
          </a:blip>
          <a:stretch>
            <a:fillRect/>
          </a:stretch>
        </p:blipFill>
        <p:spPr>
          <a:xfrm rot="4448645">
            <a:off x="6435610" y="2500955"/>
            <a:ext cx="4012572" cy="3245753"/>
          </a:xfrm>
          <a:prstGeom prst="rect">
            <a:avLst/>
          </a:prstGeom>
          <a:noFill/>
          <a:ln>
            <a:noFill/>
          </a:ln>
        </p:spPr>
      </p:pic>
      <p:sp>
        <p:nvSpPr>
          <p:cNvPr id="1048771" name="Google Shape;54;p4"/>
          <p:cNvSpPr/>
          <p:nvPr/>
        </p:nvSpPr>
        <p:spPr>
          <a:xfrm rot="-4483238">
            <a:off x="8087089" y="2818679"/>
            <a:ext cx="3832953" cy="3464637"/>
          </a:xfrm>
          <a:custGeom>
            <a:avLst/>
            <a:gdLst/>
            <a:ahLst/>
            <a:cxnLst/>
            <a:rect l="l" t="t" r="r" b="b"/>
            <a:pathLst>
              <a:path w="47112" h="62435" extrusionOk="0">
                <a:moveTo>
                  <a:pt x="2143" y="0"/>
                </a:moveTo>
                <a:cubicBezTo>
                  <a:pt x="2074" y="0"/>
                  <a:pt x="2014" y="12"/>
                  <a:pt x="1973" y="44"/>
                </a:cubicBezTo>
                <a:cubicBezTo>
                  <a:pt x="1758" y="202"/>
                  <a:pt x="0" y="1059"/>
                  <a:pt x="0" y="1059"/>
                </a:cubicBezTo>
                <a:lnTo>
                  <a:pt x="0" y="1727"/>
                </a:lnTo>
                <a:lnTo>
                  <a:pt x="0" y="53531"/>
                </a:lnTo>
                <a:lnTo>
                  <a:pt x="0" y="54324"/>
                </a:lnTo>
                <a:cubicBezTo>
                  <a:pt x="0" y="54324"/>
                  <a:pt x="2535" y="54874"/>
                  <a:pt x="2964" y="55039"/>
                </a:cubicBezTo>
                <a:cubicBezTo>
                  <a:pt x="3089" y="55088"/>
                  <a:pt x="3243" y="55104"/>
                  <a:pt x="3396" y="55104"/>
                </a:cubicBezTo>
                <a:cubicBezTo>
                  <a:pt x="3562" y="55104"/>
                  <a:pt x="3728" y="55084"/>
                  <a:pt x="3878" y="55069"/>
                </a:cubicBezTo>
                <a:cubicBezTo>
                  <a:pt x="4027" y="55048"/>
                  <a:pt x="4156" y="55032"/>
                  <a:pt x="4238" y="55032"/>
                </a:cubicBezTo>
                <a:cubicBezTo>
                  <a:pt x="4266" y="55032"/>
                  <a:pt x="4290" y="55036"/>
                  <a:pt x="4306" y="55039"/>
                </a:cubicBezTo>
                <a:cubicBezTo>
                  <a:pt x="4468" y="55088"/>
                  <a:pt x="4710" y="55230"/>
                  <a:pt x="5005" y="55371"/>
                </a:cubicBezTo>
                <a:cubicBezTo>
                  <a:pt x="5300" y="55517"/>
                  <a:pt x="5891" y="55707"/>
                  <a:pt x="6295" y="55707"/>
                </a:cubicBezTo>
                <a:cubicBezTo>
                  <a:pt x="6696" y="55707"/>
                  <a:pt x="7286" y="55756"/>
                  <a:pt x="7528" y="55824"/>
                </a:cubicBezTo>
                <a:cubicBezTo>
                  <a:pt x="7771" y="55897"/>
                  <a:pt x="8895" y="56087"/>
                  <a:pt x="9219" y="56184"/>
                </a:cubicBezTo>
                <a:cubicBezTo>
                  <a:pt x="9542" y="56277"/>
                  <a:pt x="9809" y="56706"/>
                  <a:pt x="9995" y="56920"/>
                </a:cubicBezTo>
                <a:cubicBezTo>
                  <a:pt x="10185" y="57134"/>
                  <a:pt x="10508" y="57567"/>
                  <a:pt x="10885" y="57805"/>
                </a:cubicBezTo>
                <a:cubicBezTo>
                  <a:pt x="11256" y="58040"/>
                  <a:pt x="11475" y="58473"/>
                  <a:pt x="11742" y="58517"/>
                </a:cubicBezTo>
                <a:cubicBezTo>
                  <a:pt x="12008" y="58566"/>
                  <a:pt x="13432" y="58732"/>
                  <a:pt x="13512" y="58780"/>
                </a:cubicBezTo>
                <a:cubicBezTo>
                  <a:pt x="13520" y="58784"/>
                  <a:pt x="13529" y="58784"/>
                  <a:pt x="13548" y="58784"/>
                </a:cubicBezTo>
                <a:cubicBezTo>
                  <a:pt x="13742" y="58784"/>
                  <a:pt x="14612" y="58541"/>
                  <a:pt x="14612" y="58541"/>
                </a:cubicBezTo>
                <a:cubicBezTo>
                  <a:pt x="14612" y="58541"/>
                  <a:pt x="15659" y="57805"/>
                  <a:pt x="15793" y="57756"/>
                </a:cubicBezTo>
                <a:cubicBezTo>
                  <a:pt x="15914" y="57713"/>
                  <a:pt x="16403" y="57361"/>
                  <a:pt x="16718" y="57361"/>
                </a:cubicBezTo>
                <a:cubicBezTo>
                  <a:pt x="16751" y="57361"/>
                  <a:pt x="16784" y="57364"/>
                  <a:pt x="16812" y="57373"/>
                </a:cubicBezTo>
                <a:cubicBezTo>
                  <a:pt x="17107" y="57470"/>
                  <a:pt x="17939" y="57756"/>
                  <a:pt x="18073" y="57805"/>
                </a:cubicBezTo>
                <a:lnTo>
                  <a:pt x="18094" y="57805"/>
                </a:lnTo>
                <a:cubicBezTo>
                  <a:pt x="18247" y="57805"/>
                  <a:pt x="18648" y="57349"/>
                  <a:pt x="18853" y="57280"/>
                </a:cubicBezTo>
                <a:cubicBezTo>
                  <a:pt x="18874" y="57271"/>
                  <a:pt x="18902" y="57271"/>
                  <a:pt x="18946" y="57271"/>
                </a:cubicBezTo>
                <a:cubicBezTo>
                  <a:pt x="19367" y="57271"/>
                  <a:pt x="20822" y="57575"/>
                  <a:pt x="20947" y="57659"/>
                </a:cubicBezTo>
                <a:cubicBezTo>
                  <a:pt x="21081" y="57756"/>
                  <a:pt x="22448" y="58279"/>
                  <a:pt x="22772" y="58351"/>
                </a:cubicBezTo>
                <a:cubicBezTo>
                  <a:pt x="23095" y="58424"/>
                  <a:pt x="23709" y="58473"/>
                  <a:pt x="23899" y="58687"/>
                </a:cubicBezTo>
                <a:cubicBezTo>
                  <a:pt x="24085" y="58901"/>
                  <a:pt x="24380" y="59831"/>
                  <a:pt x="24651" y="60066"/>
                </a:cubicBezTo>
                <a:cubicBezTo>
                  <a:pt x="24918" y="60304"/>
                  <a:pt x="25590" y="61331"/>
                  <a:pt x="25937" y="61473"/>
                </a:cubicBezTo>
                <a:cubicBezTo>
                  <a:pt x="26284" y="61618"/>
                  <a:pt x="27198" y="61759"/>
                  <a:pt x="27413" y="61808"/>
                </a:cubicBezTo>
                <a:cubicBezTo>
                  <a:pt x="27429" y="61813"/>
                  <a:pt x="27445" y="61813"/>
                  <a:pt x="27461" y="61813"/>
                </a:cubicBezTo>
                <a:cubicBezTo>
                  <a:pt x="27583" y="61813"/>
                  <a:pt x="27781" y="61744"/>
                  <a:pt x="27982" y="61679"/>
                </a:cubicBezTo>
                <a:cubicBezTo>
                  <a:pt x="28185" y="61610"/>
                  <a:pt x="28391" y="61546"/>
                  <a:pt x="28537" y="61546"/>
                </a:cubicBezTo>
                <a:lnTo>
                  <a:pt x="28570" y="61546"/>
                </a:lnTo>
                <a:cubicBezTo>
                  <a:pt x="28865" y="61570"/>
                  <a:pt x="29079" y="61949"/>
                  <a:pt x="29264" y="61974"/>
                </a:cubicBezTo>
                <a:cubicBezTo>
                  <a:pt x="29455" y="61998"/>
                  <a:pt x="30098" y="62354"/>
                  <a:pt x="30283" y="62427"/>
                </a:cubicBezTo>
                <a:cubicBezTo>
                  <a:pt x="30300" y="62431"/>
                  <a:pt x="30328" y="62435"/>
                  <a:pt x="30365" y="62435"/>
                </a:cubicBezTo>
                <a:cubicBezTo>
                  <a:pt x="30748" y="62435"/>
                  <a:pt x="32168" y="62111"/>
                  <a:pt x="32487" y="62046"/>
                </a:cubicBezTo>
                <a:cubicBezTo>
                  <a:pt x="32834" y="61974"/>
                  <a:pt x="33586" y="61711"/>
                  <a:pt x="33853" y="61594"/>
                </a:cubicBezTo>
                <a:cubicBezTo>
                  <a:pt x="34125" y="61473"/>
                  <a:pt x="34392" y="61307"/>
                  <a:pt x="34553" y="61222"/>
                </a:cubicBezTo>
                <a:cubicBezTo>
                  <a:pt x="34715" y="61141"/>
                  <a:pt x="36029" y="60542"/>
                  <a:pt x="36215" y="60352"/>
                </a:cubicBezTo>
                <a:cubicBezTo>
                  <a:pt x="36393" y="60175"/>
                  <a:pt x="37460" y="59872"/>
                  <a:pt x="37662" y="59872"/>
                </a:cubicBezTo>
                <a:cubicBezTo>
                  <a:pt x="37678" y="59872"/>
                  <a:pt x="37686" y="59876"/>
                  <a:pt x="37691" y="59876"/>
                </a:cubicBezTo>
                <a:cubicBezTo>
                  <a:pt x="37771" y="59924"/>
                  <a:pt x="38176" y="60211"/>
                  <a:pt x="38361" y="60236"/>
                </a:cubicBezTo>
                <a:cubicBezTo>
                  <a:pt x="38544" y="60255"/>
                  <a:pt x="39360" y="60498"/>
                  <a:pt x="39550" y="60498"/>
                </a:cubicBezTo>
                <a:lnTo>
                  <a:pt x="39571" y="60498"/>
                </a:lnTo>
                <a:cubicBezTo>
                  <a:pt x="39704" y="60473"/>
                  <a:pt x="40485" y="59734"/>
                  <a:pt x="40485" y="59734"/>
                </a:cubicBezTo>
                <a:cubicBezTo>
                  <a:pt x="40485" y="59734"/>
                  <a:pt x="41451" y="60304"/>
                  <a:pt x="41665" y="60304"/>
                </a:cubicBezTo>
                <a:cubicBezTo>
                  <a:pt x="41864" y="60304"/>
                  <a:pt x="42377" y="60648"/>
                  <a:pt x="42688" y="60648"/>
                </a:cubicBezTo>
                <a:cubicBezTo>
                  <a:pt x="42716" y="60648"/>
                  <a:pt x="42741" y="60643"/>
                  <a:pt x="42765" y="60639"/>
                </a:cubicBezTo>
                <a:cubicBezTo>
                  <a:pt x="43060" y="60567"/>
                  <a:pt x="43784" y="60260"/>
                  <a:pt x="43998" y="60260"/>
                </a:cubicBezTo>
                <a:cubicBezTo>
                  <a:pt x="44212" y="60260"/>
                  <a:pt x="44588" y="60352"/>
                  <a:pt x="44831" y="60518"/>
                </a:cubicBezTo>
                <a:cubicBezTo>
                  <a:pt x="45073" y="60688"/>
                  <a:pt x="46654" y="61020"/>
                  <a:pt x="46654" y="61020"/>
                </a:cubicBezTo>
                <a:lnTo>
                  <a:pt x="47111" y="60498"/>
                </a:lnTo>
                <a:lnTo>
                  <a:pt x="47111" y="59742"/>
                </a:lnTo>
                <a:lnTo>
                  <a:pt x="47111" y="9081"/>
                </a:lnTo>
                <a:lnTo>
                  <a:pt x="47111" y="8115"/>
                </a:lnTo>
                <a:cubicBezTo>
                  <a:pt x="47111" y="8115"/>
                  <a:pt x="45764" y="8309"/>
                  <a:pt x="45417" y="8309"/>
                </a:cubicBezTo>
                <a:cubicBezTo>
                  <a:pt x="45397" y="8309"/>
                  <a:pt x="45381" y="8309"/>
                  <a:pt x="45368" y="8305"/>
                </a:cubicBezTo>
                <a:lnTo>
                  <a:pt x="45348" y="8305"/>
                </a:lnTo>
                <a:cubicBezTo>
                  <a:pt x="45094" y="8305"/>
                  <a:pt x="44508" y="8738"/>
                  <a:pt x="44374" y="8782"/>
                </a:cubicBezTo>
                <a:cubicBezTo>
                  <a:pt x="44245" y="8826"/>
                  <a:pt x="43674" y="9331"/>
                  <a:pt x="43484" y="9331"/>
                </a:cubicBezTo>
                <a:lnTo>
                  <a:pt x="43465" y="9331"/>
                </a:lnTo>
                <a:cubicBezTo>
                  <a:pt x="43319" y="9287"/>
                  <a:pt x="42793" y="9057"/>
                  <a:pt x="42453" y="9057"/>
                </a:cubicBezTo>
                <a:cubicBezTo>
                  <a:pt x="42409" y="9057"/>
                  <a:pt x="42373" y="9061"/>
                  <a:pt x="42336" y="9068"/>
                </a:cubicBezTo>
                <a:cubicBezTo>
                  <a:pt x="42013" y="9141"/>
                  <a:pt x="41475" y="9785"/>
                  <a:pt x="41317" y="9785"/>
                </a:cubicBezTo>
                <a:cubicBezTo>
                  <a:pt x="41155" y="9785"/>
                  <a:pt x="39975" y="10807"/>
                  <a:pt x="39837" y="10880"/>
                </a:cubicBezTo>
                <a:cubicBezTo>
                  <a:pt x="39708" y="10949"/>
                  <a:pt x="39175" y="11309"/>
                  <a:pt x="39045" y="11309"/>
                </a:cubicBezTo>
                <a:lnTo>
                  <a:pt x="39033" y="11309"/>
                </a:lnTo>
                <a:cubicBezTo>
                  <a:pt x="38928" y="11285"/>
                  <a:pt x="38147" y="10735"/>
                  <a:pt x="38014" y="10690"/>
                </a:cubicBezTo>
                <a:cubicBezTo>
                  <a:pt x="37880" y="10641"/>
                  <a:pt x="37476" y="10213"/>
                  <a:pt x="37210" y="10213"/>
                </a:cubicBezTo>
                <a:cubicBezTo>
                  <a:pt x="37007" y="10213"/>
                  <a:pt x="36490" y="10253"/>
                  <a:pt x="36154" y="10253"/>
                </a:cubicBezTo>
                <a:cubicBezTo>
                  <a:pt x="36041" y="10253"/>
                  <a:pt x="35948" y="10249"/>
                  <a:pt x="35896" y="10238"/>
                </a:cubicBezTo>
                <a:cubicBezTo>
                  <a:pt x="35681" y="10189"/>
                  <a:pt x="35034" y="9570"/>
                  <a:pt x="34877" y="9473"/>
                </a:cubicBezTo>
                <a:cubicBezTo>
                  <a:pt x="34715" y="9376"/>
                  <a:pt x="34205" y="8709"/>
                  <a:pt x="33963" y="8616"/>
                </a:cubicBezTo>
                <a:cubicBezTo>
                  <a:pt x="33741" y="8527"/>
                  <a:pt x="33470" y="8277"/>
                  <a:pt x="33259" y="8277"/>
                </a:cubicBezTo>
                <a:cubicBezTo>
                  <a:pt x="33243" y="8277"/>
                  <a:pt x="33227" y="8277"/>
                  <a:pt x="33211" y="8281"/>
                </a:cubicBezTo>
                <a:cubicBezTo>
                  <a:pt x="32996" y="8329"/>
                  <a:pt x="31869" y="8495"/>
                  <a:pt x="31682" y="8495"/>
                </a:cubicBezTo>
                <a:cubicBezTo>
                  <a:pt x="31505" y="8495"/>
                  <a:pt x="30680" y="9029"/>
                  <a:pt x="30408" y="9029"/>
                </a:cubicBezTo>
                <a:cubicBezTo>
                  <a:pt x="30393" y="9029"/>
                  <a:pt x="30376" y="9025"/>
                  <a:pt x="30365" y="9020"/>
                </a:cubicBezTo>
                <a:cubicBezTo>
                  <a:pt x="30332" y="9008"/>
                  <a:pt x="30279" y="9004"/>
                  <a:pt x="30223" y="9004"/>
                </a:cubicBezTo>
                <a:cubicBezTo>
                  <a:pt x="30122" y="9004"/>
                  <a:pt x="29988" y="9020"/>
                  <a:pt x="29850" y="9033"/>
                </a:cubicBezTo>
                <a:cubicBezTo>
                  <a:pt x="29714" y="9049"/>
                  <a:pt x="29572" y="9061"/>
                  <a:pt x="29443" y="9061"/>
                </a:cubicBezTo>
                <a:cubicBezTo>
                  <a:pt x="29329" y="9061"/>
                  <a:pt x="29232" y="9049"/>
                  <a:pt x="29160" y="9020"/>
                </a:cubicBezTo>
                <a:cubicBezTo>
                  <a:pt x="28865" y="8903"/>
                  <a:pt x="28245" y="8475"/>
                  <a:pt x="27922" y="8329"/>
                </a:cubicBezTo>
                <a:cubicBezTo>
                  <a:pt x="27603" y="8187"/>
                  <a:pt x="27012" y="8066"/>
                  <a:pt x="26903" y="7900"/>
                </a:cubicBezTo>
                <a:cubicBezTo>
                  <a:pt x="26799" y="7734"/>
                  <a:pt x="26313" y="7399"/>
                  <a:pt x="26313" y="7136"/>
                </a:cubicBezTo>
                <a:cubicBezTo>
                  <a:pt x="26313" y="6877"/>
                  <a:pt x="25375" y="6614"/>
                  <a:pt x="25241" y="6517"/>
                </a:cubicBezTo>
                <a:cubicBezTo>
                  <a:pt x="25104" y="6424"/>
                  <a:pt x="24543" y="6211"/>
                  <a:pt x="24437" y="6114"/>
                </a:cubicBezTo>
                <a:cubicBezTo>
                  <a:pt x="24328" y="6017"/>
                  <a:pt x="23495" y="5495"/>
                  <a:pt x="23333" y="5373"/>
                </a:cubicBezTo>
                <a:cubicBezTo>
                  <a:pt x="23203" y="5276"/>
                  <a:pt x="22128" y="5082"/>
                  <a:pt x="21615" y="5082"/>
                </a:cubicBezTo>
                <a:cubicBezTo>
                  <a:pt x="21501" y="5082"/>
                  <a:pt x="21417" y="5090"/>
                  <a:pt x="21376" y="5110"/>
                </a:cubicBezTo>
                <a:cubicBezTo>
                  <a:pt x="21134" y="5232"/>
                  <a:pt x="20357" y="5802"/>
                  <a:pt x="20249" y="5851"/>
                </a:cubicBezTo>
                <a:cubicBezTo>
                  <a:pt x="20244" y="5851"/>
                  <a:pt x="20244" y="5855"/>
                  <a:pt x="20240" y="5855"/>
                </a:cubicBezTo>
                <a:cubicBezTo>
                  <a:pt x="20139" y="5855"/>
                  <a:pt x="20115" y="5082"/>
                  <a:pt x="20115" y="5082"/>
                </a:cubicBezTo>
                <a:cubicBezTo>
                  <a:pt x="20115" y="5082"/>
                  <a:pt x="19040" y="4614"/>
                  <a:pt x="18773" y="4444"/>
                </a:cubicBezTo>
                <a:cubicBezTo>
                  <a:pt x="18506" y="4278"/>
                  <a:pt x="17511" y="4254"/>
                  <a:pt x="17244" y="4063"/>
                </a:cubicBezTo>
                <a:cubicBezTo>
                  <a:pt x="16974" y="3873"/>
                  <a:pt x="16597" y="3348"/>
                  <a:pt x="16383" y="3206"/>
                </a:cubicBezTo>
                <a:cubicBezTo>
                  <a:pt x="16168" y="3065"/>
                  <a:pt x="14746" y="2778"/>
                  <a:pt x="14559" y="2729"/>
                </a:cubicBezTo>
                <a:cubicBezTo>
                  <a:pt x="14369" y="2681"/>
                  <a:pt x="14184" y="2300"/>
                  <a:pt x="13941" y="2159"/>
                </a:cubicBezTo>
                <a:cubicBezTo>
                  <a:pt x="13699" y="2014"/>
                  <a:pt x="13165" y="1609"/>
                  <a:pt x="12975" y="1468"/>
                </a:cubicBezTo>
                <a:cubicBezTo>
                  <a:pt x="12817" y="1346"/>
                  <a:pt x="12182" y="1104"/>
                  <a:pt x="11777" y="1104"/>
                </a:cubicBezTo>
                <a:cubicBezTo>
                  <a:pt x="11701" y="1104"/>
                  <a:pt x="11637" y="1116"/>
                  <a:pt x="11579" y="1132"/>
                </a:cubicBezTo>
                <a:cubicBezTo>
                  <a:pt x="11527" y="1152"/>
                  <a:pt x="11458" y="1160"/>
                  <a:pt x="11385" y="1160"/>
                </a:cubicBezTo>
                <a:cubicBezTo>
                  <a:pt x="10993" y="1160"/>
                  <a:pt x="10399" y="922"/>
                  <a:pt x="10266" y="820"/>
                </a:cubicBezTo>
                <a:cubicBezTo>
                  <a:pt x="10104" y="704"/>
                  <a:pt x="9647" y="348"/>
                  <a:pt x="9405" y="251"/>
                </a:cubicBezTo>
                <a:cubicBezTo>
                  <a:pt x="9211" y="174"/>
                  <a:pt x="8980" y="64"/>
                  <a:pt x="8640" y="64"/>
                </a:cubicBezTo>
                <a:cubicBezTo>
                  <a:pt x="8564" y="64"/>
                  <a:pt x="8478" y="68"/>
                  <a:pt x="8386" y="85"/>
                </a:cubicBezTo>
                <a:cubicBezTo>
                  <a:pt x="8172" y="117"/>
                  <a:pt x="7815" y="129"/>
                  <a:pt x="7459" y="129"/>
                </a:cubicBezTo>
                <a:cubicBezTo>
                  <a:pt x="7007" y="129"/>
                  <a:pt x="6554" y="105"/>
                  <a:pt x="6372" y="64"/>
                </a:cubicBezTo>
                <a:cubicBezTo>
                  <a:pt x="6307" y="49"/>
                  <a:pt x="6222" y="44"/>
                  <a:pt x="6125" y="44"/>
                </a:cubicBezTo>
                <a:cubicBezTo>
                  <a:pt x="5737" y="44"/>
                  <a:pt x="5171" y="141"/>
                  <a:pt x="4977" y="178"/>
                </a:cubicBezTo>
                <a:cubicBezTo>
                  <a:pt x="4767" y="223"/>
                  <a:pt x="4378" y="461"/>
                  <a:pt x="4100" y="461"/>
                </a:cubicBezTo>
                <a:cubicBezTo>
                  <a:pt x="4059" y="461"/>
                  <a:pt x="4019" y="453"/>
                  <a:pt x="3986" y="441"/>
                </a:cubicBezTo>
                <a:cubicBezTo>
                  <a:pt x="3716" y="348"/>
                  <a:pt x="3368" y="299"/>
                  <a:pt x="3101" y="251"/>
                </a:cubicBezTo>
                <a:cubicBezTo>
                  <a:pt x="2883" y="214"/>
                  <a:pt x="2426"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72" name="Google Shape;55;p4"/>
          <p:cNvSpPr/>
          <p:nvPr/>
        </p:nvSpPr>
        <p:spPr>
          <a:xfrm rot="7008490">
            <a:off x="-2616472" y="-1135710"/>
            <a:ext cx="3601240" cy="2921836"/>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56;p4"/>
          <p:cNvGrpSpPr/>
          <p:nvPr/>
        </p:nvGrpSpPr>
        <p:grpSpPr>
          <a:xfrm flipH="1">
            <a:off x="141925" y="3826388"/>
            <a:ext cx="689175" cy="1060275"/>
            <a:chOff x="7848875" y="190500"/>
            <a:chExt cx="689175" cy="1060275"/>
          </a:xfrm>
        </p:grpSpPr>
        <p:pic>
          <p:nvPicPr>
            <p:cNvPr id="2097293" name="Google Shape;57;p4"/>
            <p:cNvPicPr preferRelativeResize="0">
              <a:picLocks/>
            </p:cNvPicPr>
            <p:nvPr/>
          </p:nvPicPr>
          <p:blipFill rotWithShape="1">
            <a:blip r:embed="rId4">
              <a:alphaModFix amt="29000"/>
            </a:blip>
            <a:srcRect r="43310" b="35658"/>
            <a:stretch>
              <a:fillRect/>
            </a:stretch>
          </p:blipFill>
          <p:spPr>
            <a:xfrm>
              <a:off x="7880425" y="222075"/>
              <a:ext cx="657625" cy="1028700"/>
            </a:xfrm>
            <a:prstGeom prst="rect">
              <a:avLst/>
            </a:prstGeom>
            <a:noFill/>
            <a:ln>
              <a:noFill/>
            </a:ln>
          </p:spPr>
        </p:pic>
        <p:pic>
          <p:nvPicPr>
            <p:cNvPr id="2097294" name="Google Shape;58;p4"/>
            <p:cNvPicPr preferRelativeResize="0">
              <a:picLocks/>
            </p:cNvPicPr>
            <p:nvPr/>
          </p:nvPicPr>
          <p:blipFill rotWithShape="1">
            <a:blip r:embed="rId5">
              <a:alphaModFix/>
            </a:blip>
            <a:srcRect r="43310" b="35658"/>
            <a:stretch>
              <a:fillRect/>
            </a:stretch>
          </p:blipFill>
          <p:spPr>
            <a:xfrm>
              <a:off x="7848875" y="190500"/>
              <a:ext cx="657625" cy="1028700"/>
            </a:xfrm>
            <a:prstGeom prst="rect">
              <a:avLst/>
            </a:prstGeom>
            <a:noFill/>
            <a:ln>
              <a:noFill/>
            </a:ln>
          </p:spPr>
        </p:pic>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35"/>
        <p:cNvGrpSpPr/>
        <p:nvPr/>
      </p:nvGrpSpPr>
      <p:grpSpPr>
        <a:xfrm>
          <a:off x="0" y="0"/>
          <a:ext cx="0" cy="0"/>
          <a:chOff x="0" y="0"/>
          <a:chExt cx="0" cy="0"/>
        </a:xfrm>
      </p:grpSpPr>
      <p:pic>
        <p:nvPicPr>
          <p:cNvPr id="2097415" name="Google Shape;536;p32"/>
          <p:cNvPicPr preferRelativeResize="0">
            <a:picLocks/>
          </p:cNvPicPr>
          <p:nvPr/>
        </p:nvPicPr>
        <p:blipFill>
          <a:blip r:embed="rId2">
            <a:alphaModFix/>
          </a:blip>
          <a:stretch>
            <a:fillRect/>
          </a:stretch>
        </p:blipFill>
        <p:spPr>
          <a:xfrm rot="-10494962">
            <a:off x="-762532" y="2643173"/>
            <a:ext cx="4243860" cy="3432847"/>
          </a:xfrm>
          <a:prstGeom prst="rect">
            <a:avLst/>
          </a:prstGeom>
          <a:noFill/>
          <a:ln>
            <a:noFill/>
          </a:ln>
        </p:spPr>
      </p:pic>
      <p:grpSp>
        <p:nvGrpSpPr>
          <p:cNvPr id="210" name="Google Shape;537;p32"/>
          <p:cNvGrpSpPr/>
          <p:nvPr/>
        </p:nvGrpSpPr>
        <p:grpSpPr>
          <a:xfrm>
            <a:off x="119295" y="264059"/>
            <a:ext cx="1191613" cy="1630387"/>
            <a:chOff x="7848870" y="190509"/>
            <a:chExt cx="1191613" cy="1630387"/>
          </a:xfrm>
        </p:grpSpPr>
        <p:pic>
          <p:nvPicPr>
            <p:cNvPr id="2097416" name="Google Shape;538;p32"/>
            <p:cNvPicPr preferRelativeResize="0">
              <a:picLocks/>
            </p:cNvPicPr>
            <p:nvPr/>
          </p:nvPicPr>
          <p:blipFill>
            <a:blip r:embed="rId3">
              <a:alphaModFix amt="29000"/>
            </a:blip>
            <a:stretch>
              <a:fillRect/>
            </a:stretch>
          </p:blipFill>
          <p:spPr>
            <a:xfrm>
              <a:off x="7880425" y="222064"/>
              <a:ext cx="1160058" cy="1598832"/>
            </a:xfrm>
            <a:prstGeom prst="rect">
              <a:avLst/>
            </a:prstGeom>
            <a:noFill/>
            <a:ln>
              <a:noFill/>
            </a:ln>
          </p:spPr>
        </p:pic>
        <p:pic>
          <p:nvPicPr>
            <p:cNvPr id="2097417" name="Google Shape;539;p32"/>
            <p:cNvPicPr preferRelativeResize="0">
              <a:picLocks/>
            </p:cNvPicPr>
            <p:nvPr/>
          </p:nvPicPr>
          <p:blipFill>
            <a:blip r:embed="rId4">
              <a:alphaModFix/>
            </a:blip>
            <a:stretch>
              <a:fillRect/>
            </a:stretch>
          </p:blipFill>
          <p:spPr>
            <a:xfrm>
              <a:off x="7848870" y="190509"/>
              <a:ext cx="1160058" cy="1598832"/>
            </a:xfrm>
            <a:prstGeom prst="rect">
              <a:avLst/>
            </a:prstGeom>
            <a:noFill/>
            <a:ln>
              <a:noFill/>
            </a:ln>
          </p:spPr>
        </p:pic>
      </p:grpSp>
      <p:pic>
        <p:nvPicPr>
          <p:cNvPr id="2097418" name="Google Shape;540;p32"/>
          <p:cNvPicPr preferRelativeResize="0">
            <a:picLocks/>
          </p:cNvPicPr>
          <p:nvPr/>
        </p:nvPicPr>
        <p:blipFill>
          <a:blip r:embed="rId5">
            <a:alphaModFix/>
          </a:blip>
          <a:stretch>
            <a:fillRect/>
          </a:stretch>
        </p:blipFill>
        <p:spPr>
          <a:xfrm rot="-2998595">
            <a:off x="7070988" y="2980612"/>
            <a:ext cx="3235386" cy="3245751"/>
          </a:xfrm>
          <a:prstGeom prst="rect">
            <a:avLst/>
          </a:prstGeom>
          <a:noFill/>
          <a:ln>
            <a:noFill/>
          </a:ln>
        </p:spPr>
      </p:pic>
      <p:pic>
        <p:nvPicPr>
          <p:cNvPr id="2097419" name="Google Shape;541;p32"/>
          <p:cNvPicPr preferRelativeResize="0">
            <a:picLocks/>
          </p:cNvPicPr>
          <p:nvPr/>
        </p:nvPicPr>
        <p:blipFill>
          <a:blip r:embed="rId5">
            <a:alphaModFix/>
          </a:blip>
          <a:stretch>
            <a:fillRect/>
          </a:stretch>
        </p:blipFill>
        <p:spPr>
          <a:xfrm rot="5587564">
            <a:off x="-1303374" y="2401927"/>
            <a:ext cx="3235386" cy="3245751"/>
          </a:xfrm>
          <a:prstGeom prst="rect">
            <a:avLst/>
          </a:prstGeom>
          <a:noFill/>
          <a:ln>
            <a:noFill/>
          </a:ln>
        </p:spPr>
      </p:pic>
      <p:pic>
        <p:nvPicPr>
          <p:cNvPr id="2097420" name="Google Shape;542;p32"/>
          <p:cNvPicPr preferRelativeResize="0">
            <a:picLocks/>
          </p:cNvPicPr>
          <p:nvPr/>
        </p:nvPicPr>
        <p:blipFill>
          <a:blip r:embed="rId2">
            <a:alphaModFix/>
          </a:blip>
          <a:stretch>
            <a:fillRect/>
          </a:stretch>
        </p:blipFill>
        <p:spPr>
          <a:xfrm rot="4868910">
            <a:off x="5996595" y="2877612"/>
            <a:ext cx="4012570" cy="3245751"/>
          </a:xfrm>
          <a:prstGeom prst="rect">
            <a:avLst/>
          </a:prstGeom>
          <a:noFill/>
          <a:ln>
            <a:noFill/>
          </a:ln>
        </p:spPr>
      </p:pic>
      <p:sp>
        <p:nvSpPr>
          <p:cNvPr id="1048850" name="Google Shape;543;p32"/>
          <p:cNvSpPr/>
          <p:nvPr/>
        </p:nvSpPr>
        <p:spPr>
          <a:xfrm rot="-3771894">
            <a:off x="7527039" y="3506983"/>
            <a:ext cx="3833033" cy="3464706"/>
          </a:xfrm>
          <a:custGeom>
            <a:avLst/>
            <a:gdLst/>
            <a:ahLst/>
            <a:cxnLst/>
            <a:rect l="l" t="t" r="r" b="b"/>
            <a:pathLst>
              <a:path w="47112" h="62435" extrusionOk="0">
                <a:moveTo>
                  <a:pt x="2143" y="0"/>
                </a:moveTo>
                <a:cubicBezTo>
                  <a:pt x="2074" y="0"/>
                  <a:pt x="2014" y="12"/>
                  <a:pt x="1973" y="44"/>
                </a:cubicBezTo>
                <a:cubicBezTo>
                  <a:pt x="1758" y="202"/>
                  <a:pt x="0" y="1059"/>
                  <a:pt x="0" y="1059"/>
                </a:cubicBezTo>
                <a:lnTo>
                  <a:pt x="0" y="1727"/>
                </a:lnTo>
                <a:lnTo>
                  <a:pt x="0" y="53531"/>
                </a:lnTo>
                <a:lnTo>
                  <a:pt x="0" y="54324"/>
                </a:lnTo>
                <a:cubicBezTo>
                  <a:pt x="0" y="54324"/>
                  <a:pt x="2535" y="54874"/>
                  <a:pt x="2964" y="55039"/>
                </a:cubicBezTo>
                <a:cubicBezTo>
                  <a:pt x="3089" y="55088"/>
                  <a:pt x="3243" y="55104"/>
                  <a:pt x="3396" y="55104"/>
                </a:cubicBezTo>
                <a:cubicBezTo>
                  <a:pt x="3562" y="55104"/>
                  <a:pt x="3728" y="55084"/>
                  <a:pt x="3878" y="55069"/>
                </a:cubicBezTo>
                <a:cubicBezTo>
                  <a:pt x="4027" y="55048"/>
                  <a:pt x="4156" y="55032"/>
                  <a:pt x="4238" y="55032"/>
                </a:cubicBezTo>
                <a:cubicBezTo>
                  <a:pt x="4266" y="55032"/>
                  <a:pt x="4290" y="55036"/>
                  <a:pt x="4306" y="55039"/>
                </a:cubicBezTo>
                <a:cubicBezTo>
                  <a:pt x="4468" y="55088"/>
                  <a:pt x="4710" y="55230"/>
                  <a:pt x="5005" y="55371"/>
                </a:cubicBezTo>
                <a:cubicBezTo>
                  <a:pt x="5300" y="55517"/>
                  <a:pt x="5891" y="55707"/>
                  <a:pt x="6295" y="55707"/>
                </a:cubicBezTo>
                <a:cubicBezTo>
                  <a:pt x="6696" y="55707"/>
                  <a:pt x="7286" y="55756"/>
                  <a:pt x="7528" y="55824"/>
                </a:cubicBezTo>
                <a:cubicBezTo>
                  <a:pt x="7771" y="55897"/>
                  <a:pt x="8895" y="56087"/>
                  <a:pt x="9219" y="56184"/>
                </a:cubicBezTo>
                <a:cubicBezTo>
                  <a:pt x="9542" y="56277"/>
                  <a:pt x="9809" y="56706"/>
                  <a:pt x="9995" y="56920"/>
                </a:cubicBezTo>
                <a:cubicBezTo>
                  <a:pt x="10185" y="57134"/>
                  <a:pt x="10508" y="57567"/>
                  <a:pt x="10885" y="57805"/>
                </a:cubicBezTo>
                <a:cubicBezTo>
                  <a:pt x="11256" y="58040"/>
                  <a:pt x="11475" y="58473"/>
                  <a:pt x="11742" y="58517"/>
                </a:cubicBezTo>
                <a:cubicBezTo>
                  <a:pt x="12008" y="58566"/>
                  <a:pt x="13432" y="58732"/>
                  <a:pt x="13512" y="58780"/>
                </a:cubicBezTo>
                <a:cubicBezTo>
                  <a:pt x="13520" y="58784"/>
                  <a:pt x="13529" y="58784"/>
                  <a:pt x="13548" y="58784"/>
                </a:cubicBezTo>
                <a:cubicBezTo>
                  <a:pt x="13742" y="58784"/>
                  <a:pt x="14612" y="58541"/>
                  <a:pt x="14612" y="58541"/>
                </a:cubicBezTo>
                <a:cubicBezTo>
                  <a:pt x="14612" y="58541"/>
                  <a:pt x="15659" y="57805"/>
                  <a:pt x="15793" y="57756"/>
                </a:cubicBezTo>
                <a:cubicBezTo>
                  <a:pt x="15914" y="57713"/>
                  <a:pt x="16403" y="57361"/>
                  <a:pt x="16718" y="57361"/>
                </a:cubicBezTo>
                <a:cubicBezTo>
                  <a:pt x="16751" y="57361"/>
                  <a:pt x="16784" y="57364"/>
                  <a:pt x="16812" y="57373"/>
                </a:cubicBezTo>
                <a:cubicBezTo>
                  <a:pt x="17107" y="57470"/>
                  <a:pt x="17939" y="57756"/>
                  <a:pt x="18073" y="57805"/>
                </a:cubicBezTo>
                <a:lnTo>
                  <a:pt x="18094" y="57805"/>
                </a:lnTo>
                <a:cubicBezTo>
                  <a:pt x="18247" y="57805"/>
                  <a:pt x="18648" y="57349"/>
                  <a:pt x="18853" y="57280"/>
                </a:cubicBezTo>
                <a:cubicBezTo>
                  <a:pt x="18874" y="57271"/>
                  <a:pt x="18902" y="57271"/>
                  <a:pt x="18946" y="57271"/>
                </a:cubicBezTo>
                <a:cubicBezTo>
                  <a:pt x="19367" y="57271"/>
                  <a:pt x="20822" y="57575"/>
                  <a:pt x="20947" y="57659"/>
                </a:cubicBezTo>
                <a:cubicBezTo>
                  <a:pt x="21081" y="57756"/>
                  <a:pt x="22448" y="58279"/>
                  <a:pt x="22772" y="58351"/>
                </a:cubicBezTo>
                <a:cubicBezTo>
                  <a:pt x="23095" y="58424"/>
                  <a:pt x="23709" y="58473"/>
                  <a:pt x="23899" y="58687"/>
                </a:cubicBezTo>
                <a:cubicBezTo>
                  <a:pt x="24085" y="58901"/>
                  <a:pt x="24380" y="59831"/>
                  <a:pt x="24651" y="60066"/>
                </a:cubicBezTo>
                <a:cubicBezTo>
                  <a:pt x="24918" y="60304"/>
                  <a:pt x="25590" y="61331"/>
                  <a:pt x="25937" y="61473"/>
                </a:cubicBezTo>
                <a:cubicBezTo>
                  <a:pt x="26284" y="61618"/>
                  <a:pt x="27198" y="61759"/>
                  <a:pt x="27413" y="61808"/>
                </a:cubicBezTo>
                <a:cubicBezTo>
                  <a:pt x="27429" y="61813"/>
                  <a:pt x="27445" y="61813"/>
                  <a:pt x="27461" y="61813"/>
                </a:cubicBezTo>
                <a:cubicBezTo>
                  <a:pt x="27583" y="61813"/>
                  <a:pt x="27781" y="61744"/>
                  <a:pt x="27982" y="61679"/>
                </a:cubicBezTo>
                <a:cubicBezTo>
                  <a:pt x="28185" y="61610"/>
                  <a:pt x="28391" y="61546"/>
                  <a:pt x="28537" y="61546"/>
                </a:cubicBezTo>
                <a:lnTo>
                  <a:pt x="28570" y="61546"/>
                </a:lnTo>
                <a:cubicBezTo>
                  <a:pt x="28865" y="61570"/>
                  <a:pt x="29079" y="61949"/>
                  <a:pt x="29264" y="61974"/>
                </a:cubicBezTo>
                <a:cubicBezTo>
                  <a:pt x="29455" y="61998"/>
                  <a:pt x="30098" y="62354"/>
                  <a:pt x="30283" y="62427"/>
                </a:cubicBezTo>
                <a:cubicBezTo>
                  <a:pt x="30300" y="62431"/>
                  <a:pt x="30328" y="62435"/>
                  <a:pt x="30365" y="62435"/>
                </a:cubicBezTo>
                <a:cubicBezTo>
                  <a:pt x="30748" y="62435"/>
                  <a:pt x="32168" y="62111"/>
                  <a:pt x="32487" y="62046"/>
                </a:cubicBezTo>
                <a:cubicBezTo>
                  <a:pt x="32834" y="61974"/>
                  <a:pt x="33586" y="61711"/>
                  <a:pt x="33853" y="61594"/>
                </a:cubicBezTo>
                <a:cubicBezTo>
                  <a:pt x="34125" y="61473"/>
                  <a:pt x="34392" y="61307"/>
                  <a:pt x="34553" y="61222"/>
                </a:cubicBezTo>
                <a:cubicBezTo>
                  <a:pt x="34715" y="61141"/>
                  <a:pt x="36029" y="60542"/>
                  <a:pt x="36215" y="60352"/>
                </a:cubicBezTo>
                <a:cubicBezTo>
                  <a:pt x="36393" y="60175"/>
                  <a:pt x="37460" y="59872"/>
                  <a:pt x="37662" y="59872"/>
                </a:cubicBezTo>
                <a:cubicBezTo>
                  <a:pt x="37678" y="59872"/>
                  <a:pt x="37686" y="59876"/>
                  <a:pt x="37691" y="59876"/>
                </a:cubicBezTo>
                <a:cubicBezTo>
                  <a:pt x="37771" y="59924"/>
                  <a:pt x="38176" y="60211"/>
                  <a:pt x="38361" y="60236"/>
                </a:cubicBezTo>
                <a:cubicBezTo>
                  <a:pt x="38544" y="60255"/>
                  <a:pt x="39360" y="60498"/>
                  <a:pt x="39550" y="60498"/>
                </a:cubicBezTo>
                <a:lnTo>
                  <a:pt x="39571" y="60498"/>
                </a:lnTo>
                <a:cubicBezTo>
                  <a:pt x="39704" y="60473"/>
                  <a:pt x="40485" y="59734"/>
                  <a:pt x="40485" y="59734"/>
                </a:cubicBezTo>
                <a:cubicBezTo>
                  <a:pt x="40485" y="59734"/>
                  <a:pt x="41451" y="60304"/>
                  <a:pt x="41665" y="60304"/>
                </a:cubicBezTo>
                <a:cubicBezTo>
                  <a:pt x="41864" y="60304"/>
                  <a:pt x="42377" y="60648"/>
                  <a:pt x="42688" y="60648"/>
                </a:cubicBezTo>
                <a:cubicBezTo>
                  <a:pt x="42716" y="60648"/>
                  <a:pt x="42741" y="60643"/>
                  <a:pt x="42765" y="60639"/>
                </a:cubicBezTo>
                <a:cubicBezTo>
                  <a:pt x="43060" y="60567"/>
                  <a:pt x="43784" y="60260"/>
                  <a:pt x="43998" y="60260"/>
                </a:cubicBezTo>
                <a:cubicBezTo>
                  <a:pt x="44212" y="60260"/>
                  <a:pt x="44588" y="60352"/>
                  <a:pt x="44831" y="60518"/>
                </a:cubicBezTo>
                <a:cubicBezTo>
                  <a:pt x="45073" y="60688"/>
                  <a:pt x="46654" y="61020"/>
                  <a:pt x="46654" y="61020"/>
                </a:cubicBezTo>
                <a:lnTo>
                  <a:pt x="47111" y="60498"/>
                </a:lnTo>
                <a:lnTo>
                  <a:pt x="47111" y="59742"/>
                </a:lnTo>
                <a:lnTo>
                  <a:pt x="47111" y="9081"/>
                </a:lnTo>
                <a:lnTo>
                  <a:pt x="47111" y="8115"/>
                </a:lnTo>
                <a:cubicBezTo>
                  <a:pt x="47111" y="8115"/>
                  <a:pt x="45764" y="8309"/>
                  <a:pt x="45417" y="8309"/>
                </a:cubicBezTo>
                <a:cubicBezTo>
                  <a:pt x="45397" y="8309"/>
                  <a:pt x="45381" y="8309"/>
                  <a:pt x="45368" y="8305"/>
                </a:cubicBezTo>
                <a:lnTo>
                  <a:pt x="45348" y="8305"/>
                </a:lnTo>
                <a:cubicBezTo>
                  <a:pt x="45094" y="8305"/>
                  <a:pt x="44508" y="8738"/>
                  <a:pt x="44374" y="8782"/>
                </a:cubicBezTo>
                <a:cubicBezTo>
                  <a:pt x="44245" y="8826"/>
                  <a:pt x="43674" y="9331"/>
                  <a:pt x="43484" y="9331"/>
                </a:cubicBezTo>
                <a:lnTo>
                  <a:pt x="43465" y="9331"/>
                </a:lnTo>
                <a:cubicBezTo>
                  <a:pt x="43319" y="9287"/>
                  <a:pt x="42793" y="9057"/>
                  <a:pt x="42453" y="9057"/>
                </a:cubicBezTo>
                <a:cubicBezTo>
                  <a:pt x="42409" y="9057"/>
                  <a:pt x="42373" y="9061"/>
                  <a:pt x="42336" y="9068"/>
                </a:cubicBezTo>
                <a:cubicBezTo>
                  <a:pt x="42013" y="9141"/>
                  <a:pt x="41475" y="9785"/>
                  <a:pt x="41317" y="9785"/>
                </a:cubicBezTo>
                <a:cubicBezTo>
                  <a:pt x="41155" y="9785"/>
                  <a:pt x="39975" y="10807"/>
                  <a:pt x="39837" y="10880"/>
                </a:cubicBezTo>
                <a:cubicBezTo>
                  <a:pt x="39708" y="10949"/>
                  <a:pt x="39175" y="11309"/>
                  <a:pt x="39045" y="11309"/>
                </a:cubicBezTo>
                <a:lnTo>
                  <a:pt x="39033" y="11309"/>
                </a:lnTo>
                <a:cubicBezTo>
                  <a:pt x="38928" y="11285"/>
                  <a:pt x="38147" y="10735"/>
                  <a:pt x="38014" y="10690"/>
                </a:cubicBezTo>
                <a:cubicBezTo>
                  <a:pt x="37880" y="10641"/>
                  <a:pt x="37476" y="10213"/>
                  <a:pt x="37210" y="10213"/>
                </a:cubicBezTo>
                <a:cubicBezTo>
                  <a:pt x="37007" y="10213"/>
                  <a:pt x="36490" y="10253"/>
                  <a:pt x="36154" y="10253"/>
                </a:cubicBezTo>
                <a:cubicBezTo>
                  <a:pt x="36041" y="10253"/>
                  <a:pt x="35948" y="10249"/>
                  <a:pt x="35896" y="10238"/>
                </a:cubicBezTo>
                <a:cubicBezTo>
                  <a:pt x="35681" y="10189"/>
                  <a:pt x="35034" y="9570"/>
                  <a:pt x="34877" y="9473"/>
                </a:cubicBezTo>
                <a:cubicBezTo>
                  <a:pt x="34715" y="9376"/>
                  <a:pt x="34205" y="8709"/>
                  <a:pt x="33963" y="8616"/>
                </a:cubicBezTo>
                <a:cubicBezTo>
                  <a:pt x="33741" y="8527"/>
                  <a:pt x="33470" y="8277"/>
                  <a:pt x="33259" y="8277"/>
                </a:cubicBezTo>
                <a:cubicBezTo>
                  <a:pt x="33243" y="8277"/>
                  <a:pt x="33227" y="8277"/>
                  <a:pt x="33211" y="8281"/>
                </a:cubicBezTo>
                <a:cubicBezTo>
                  <a:pt x="32996" y="8329"/>
                  <a:pt x="31869" y="8495"/>
                  <a:pt x="31682" y="8495"/>
                </a:cubicBezTo>
                <a:cubicBezTo>
                  <a:pt x="31505" y="8495"/>
                  <a:pt x="30680" y="9029"/>
                  <a:pt x="30408" y="9029"/>
                </a:cubicBezTo>
                <a:cubicBezTo>
                  <a:pt x="30393" y="9029"/>
                  <a:pt x="30376" y="9025"/>
                  <a:pt x="30365" y="9020"/>
                </a:cubicBezTo>
                <a:cubicBezTo>
                  <a:pt x="30332" y="9008"/>
                  <a:pt x="30279" y="9004"/>
                  <a:pt x="30223" y="9004"/>
                </a:cubicBezTo>
                <a:cubicBezTo>
                  <a:pt x="30122" y="9004"/>
                  <a:pt x="29988" y="9020"/>
                  <a:pt x="29850" y="9033"/>
                </a:cubicBezTo>
                <a:cubicBezTo>
                  <a:pt x="29714" y="9049"/>
                  <a:pt x="29572" y="9061"/>
                  <a:pt x="29443" y="9061"/>
                </a:cubicBezTo>
                <a:cubicBezTo>
                  <a:pt x="29329" y="9061"/>
                  <a:pt x="29232" y="9049"/>
                  <a:pt x="29160" y="9020"/>
                </a:cubicBezTo>
                <a:cubicBezTo>
                  <a:pt x="28865" y="8903"/>
                  <a:pt x="28245" y="8475"/>
                  <a:pt x="27922" y="8329"/>
                </a:cubicBezTo>
                <a:cubicBezTo>
                  <a:pt x="27603" y="8187"/>
                  <a:pt x="27012" y="8066"/>
                  <a:pt x="26903" y="7900"/>
                </a:cubicBezTo>
                <a:cubicBezTo>
                  <a:pt x="26799" y="7734"/>
                  <a:pt x="26313" y="7399"/>
                  <a:pt x="26313" y="7136"/>
                </a:cubicBezTo>
                <a:cubicBezTo>
                  <a:pt x="26313" y="6877"/>
                  <a:pt x="25375" y="6614"/>
                  <a:pt x="25241" y="6517"/>
                </a:cubicBezTo>
                <a:cubicBezTo>
                  <a:pt x="25104" y="6424"/>
                  <a:pt x="24543" y="6211"/>
                  <a:pt x="24437" y="6114"/>
                </a:cubicBezTo>
                <a:cubicBezTo>
                  <a:pt x="24328" y="6017"/>
                  <a:pt x="23495" y="5495"/>
                  <a:pt x="23333" y="5373"/>
                </a:cubicBezTo>
                <a:cubicBezTo>
                  <a:pt x="23203" y="5276"/>
                  <a:pt x="22128" y="5082"/>
                  <a:pt x="21615" y="5082"/>
                </a:cubicBezTo>
                <a:cubicBezTo>
                  <a:pt x="21501" y="5082"/>
                  <a:pt x="21417" y="5090"/>
                  <a:pt x="21376" y="5110"/>
                </a:cubicBezTo>
                <a:cubicBezTo>
                  <a:pt x="21134" y="5232"/>
                  <a:pt x="20357" y="5802"/>
                  <a:pt x="20249" y="5851"/>
                </a:cubicBezTo>
                <a:cubicBezTo>
                  <a:pt x="20244" y="5851"/>
                  <a:pt x="20244" y="5855"/>
                  <a:pt x="20240" y="5855"/>
                </a:cubicBezTo>
                <a:cubicBezTo>
                  <a:pt x="20139" y="5855"/>
                  <a:pt x="20115" y="5082"/>
                  <a:pt x="20115" y="5082"/>
                </a:cubicBezTo>
                <a:cubicBezTo>
                  <a:pt x="20115" y="5082"/>
                  <a:pt x="19040" y="4614"/>
                  <a:pt x="18773" y="4444"/>
                </a:cubicBezTo>
                <a:cubicBezTo>
                  <a:pt x="18506" y="4278"/>
                  <a:pt x="17511" y="4254"/>
                  <a:pt x="17244" y="4063"/>
                </a:cubicBezTo>
                <a:cubicBezTo>
                  <a:pt x="16974" y="3873"/>
                  <a:pt x="16597" y="3348"/>
                  <a:pt x="16383" y="3206"/>
                </a:cubicBezTo>
                <a:cubicBezTo>
                  <a:pt x="16168" y="3065"/>
                  <a:pt x="14746" y="2778"/>
                  <a:pt x="14559" y="2729"/>
                </a:cubicBezTo>
                <a:cubicBezTo>
                  <a:pt x="14369" y="2681"/>
                  <a:pt x="14184" y="2300"/>
                  <a:pt x="13941" y="2159"/>
                </a:cubicBezTo>
                <a:cubicBezTo>
                  <a:pt x="13699" y="2014"/>
                  <a:pt x="13165" y="1609"/>
                  <a:pt x="12975" y="1468"/>
                </a:cubicBezTo>
                <a:cubicBezTo>
                  <a:pt x="12817" y="1346"/>
                  <a:pt x="12182" y="1104"/>
                  <a:pt x="11777" y="1104"/>
                </a:cubicBezTo>
                <a:cubicBezTo>
                  <a:pt x="11701" y="1104"/>
                  <a:pt x="11637" y="1116"/>
                  <a:pt x="11579" y="1132"/>
                </a:cubicBezTo>
                <a:cubicBezTo>
                  <a:pt x="11527" y="1152"/>
                  <a:pt x="11458" y="1160"/>
                  <a:pt x="11385" y="1160"/>
                </a:cubicBezTo>
                <a:cubicBezTo>
                  <a:pt x="10993" y="1160"/>
                  <a:pt x="10399" y="922"/>
                  <a:pt x="10266" y="820"/>
                </a:cubicBezTo>
                <a:cubicBezTo>
                  <a:pt x="10104" y="704"/>
                  <a:pt x="9647" y="348"/>
                  <a:pt x="9405" y="251"/>
                </a:cubicBezTo>
                <a:cubicBezTo>
                  <a:pt x="9211" y="174"/>
                  <a:pt x="8980" y="64"/>
                  <a:pt x="8640" y="64"/>
                </a:cubicBezTo>
                <a:cubicBezTo>
                  <a:pt x="8564" y="64"/>
                  <a:pt x="8478" y="68"/>
                  <a:pt x="8386" y="85"/>
                </a:cubicBezTo>
                <a:cubicBezTo>
                  <a:pt x="8172" y="117"/>
                  <a:pt x="7815" y="129"/>
                  <a:pt x="7459" y="129"/>
                </a:cubicBezTo>
                <a:cubicBezTo>
                  <a:pt x="7007" y="129"/>
                  <a:pt x="6554" y="105"/>
                  <a:pt x="6372" y="64"/>
                </a:cubicBezTo>
                <a:cubicBezTo>
                  <a:pt x="6307" y="49"/>
                  <a:pt x="6222" y="44"/>
                  <a:pt x="6125" y="44"/>
                </a:cubicBezTo>
                <a:cubicBezTo>
                  <a:pt x="5737" y="44"/>
                  <a:pt x="5171" y="141"/>
                  <a:pt x="4977" y="178"/>
                </a:cubicBezTo>
                <a:cubicBezTo>
                  <a:pt x="4767" y="223"/>
                  <a:pt x="4378" y="461"/>
                  <a:pt x="4100" y="461"/>
                </a:cubicBezTo>
                <a:cubicBezTo>
                  <a:pt x="4059" y="461"/>
                  <a:pt x="4019" y="453"/>
                  <a:pt x="3986" y="441"/>
                </a:cubicBezTo>
                <a:cubicBezTo>
                  <a:pt x="3716" y="348"/>
                  <a:pt x="3368" y="299"/>
                  <a:pt x="3101" y="251"/>
                </a:cubicBezTo>
                <a:cubicBezTo>
                  <a:pt x="2883" y="214"/>
                  <a:pt x="2426"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51" name="Google Shape;544;p32"/>
          <p:cNvSpPr/>
          <p:nvPr/>
        </p:nvSpPr>
        <p:spPr>
          <a:xfrm rot="2943453">
            <a:off x="-1866885" y="3766089"/>
            <a:ext cx="3601365" cy="2921857"/>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545;p32"/>
          <p:cNvGrpSpPr/>
          <p:nvPr/>
        </p:nvGrpSpPr>
        <p:grpSpPr>
          <a:xfrm flipH="1">
            <a:off x="7977975" y="264038"/>
            <a:ext cx="689175" cy="1060275"/>
            <a:chOff x="7848875" y="190500"/>
            <a:chExt cx="689175" cy="1060275"/>
          </a:xfrm>
        </p:grpSpPr>
        <p:pic>
          <p:nvPicPr>
            <p:cNvPr id="2097421" name="Google Shape;546;p32"/>
            <p:cNvPicPr preferRelativeResize="0">
              <a:picLocks/>
            </p:cNvPicPr>
            <p:nvPr/>
          </p:nvPicPr>
          <p:blipFill rotWithShape="1">
            <a:blip r:embed="rId3">
              <a:alphaModFix amt="29000"/>
            </a:blip>
            <a:srcRect r="43310" b="35658"/>
            <a:stretch>
              <a:fillRect/>
            </a:stretch>
          </p:blipFill>
          <p:spPr>
            <a:xfrm>
              <a:off x="7880425" y="222075"/>
              <a:ext cx="657625" cy="1028700"/>
            </a:xfrm>
            <a:prstGeom prst="rect">
              <a:avLst/>
            </a:prstGeom>
            <a:noFill/>
            <a:ln>
              <a:noFill/>
            </a:ln>
          </p:spPr>
        </p:pic>
        <p:pic>
          <p:nvPicPr>
            <p:cNvPr id="2097422" name="Google Shape;547;p32"/>
            <p:cNvPicPr preferRelativeResize="0">
              <a:picLocks/>
            </p:cNvPicPr>
            <p:nvPr/>
          </p:nvPicPr>
          <p:blipFill rotWithShape="1">
            <a:blip r:embed="rId4">
              <a:alphaModFix/>
            </a:blip>
            <a:srcRect r="43310" b="35658"/>
            <a:stretch>
              <a:fillRect/>
            </a:stretch>
          </p:blipFill>
          <p:spPr>
            <a:xfrm>
              <a:off x="7848875" y="190500"/>
              <a:ext cx="657625" cy="1028700"/>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548"/>
        <p:cNvGrpSpPr/>
        <p:nvPr/>
      </p:nvGrpSpPr>
      <p:grpSpPr>
        <a:xfrm>
          <a:off x="0" y="0"/>
          <a:ext cx="0" cy="0"/>
          <a:chOff x="0" y="0"/>
          <a:chExt cx="0" cy="0"/>
        </a:xfrm>
      </p:grpSpPr>
      <p:pic>
        <p:nvPicPr>
          <p:cNvPr id="2097269" name="Google Shape;549;p33"/>
          <p:cNvPicPr preferRelativeResize="0">
            <a:picLocks/>
          </p:cNvPicPr>
          <p:nvPr/>
        </p:nvPicPr>
        <p:blipFill>
          <a:blip r:embed="rId2">
            <a:alphaModFix/>
          </a:blip>
          <a:stretch>
            <a:fillRect/>
          </a:stretch>
        </p:blipFill>
        <p:spPr>
          <a:xfrm rot="-4755072">
            <a:off x="5911804" y="-818165"/>
            <a:ext cx="3235388" cy="3245751"/>
          </a:xfrm>
          <a:prstGeom prst="rect">
            <a:avLst/>
          </a:prstGeom>
          <a:noFill/>
          <a:ln>
            <a:noFill/>
          </a:ln>
        </p:spPr>
      </p:pic>
      <p:pic>
        <p:nvPicPr>
          <p:cNvPr id="2097270" name="Google Shape;550;p33"/>
          <p:cNvPicPr preferRelativeResize="0">
            <a:picLocks/>
          </p:cNvPicPr>
          <p:nvPr/>
        </p:nvPicPr>
        <p:blipFill>
          <a:blip r:embed="rId3">
            <a:alphaModFix/>
          </a:blip>
          <a:stretch>
            <a:fillRect/>
          </a:stretch>
        </p:blipFill>
        <p:spPr>
          <a:xfrm rot="18764">
            <a:off x="6539749" y="-251353"/>
            <a:ext cx="3226673" cy="2610049"/>
          </a:xfrm>
          <a:prstGeom prst="rect">
            <a:avLst/>
          </a:prstGeom>
          <a:noFill/>
          <a:ln>
            <a:noFill/>
          </a:ln>
        </p:spPr>
      </p:pic>
      <p:sp>
        <p:nvSpPr>
          <p:cNvPr id="1048764" name="Google Shape;551;p33"/>
          <p:cNvSpPr/>
          <p:nvPr/>
        </p:nvSpPr>
        <p:spPr>
          <a:xfrm rot="1219689">
            <a:off x="7343215" y="-1541800"/>
            <a:ext cx="3920605" cy="2921992"/>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552;p33"/>
          <p:cNvGrpSpPr/>
          <p:nvPr/>
        </p:nvGrpSpPr>
        <p:grpSpPr>
          <a:xfrm>
            <a:off x="7753620" y="3330421"/>
            <a:ext cx="1191613" cy="1630387"/>
            <a:chOff x="7848870" y="190509"/>
            <a:chExt cx="1191613" cy="1630387"/>
          </a:xfrm>
        </p:grpSpPr>
        <p:pic>
          <p:nvPicPr>
            <p:cNvPr id="2097271" name="Google Shape;553;p33"/>
            <p:cNvPicPr preferRelativeResize="0">
              <a:picLocks/>
            </p:cNvPicPr>
            <p:nvPr/>
          </p:nvPicPr>
          <p:blipFill>
            <a:blip r:embed="rId4">
              <a:alphaModFix amt="29000"/>
            </a:blip>
            <a:stretch>
              <a:fillRect/>
            </a:stretch>
          </p:blipFill>
          <p:spPr>
            <a:xfrm>
              <a:off x="7880425" y="222064"/>
              <a:ext cx="1160058" cy="1598832"/>
            </a:xfrm>
            <a:prstGeom prst="rect">
              <a:avLst/>
            </a:prstGeom>
            <a:noFill/>
            <a:ln>
              <a:noFill/>
            </a:ln>
          </p:spPr>
        </p:pic>
        <p:pic>
          <p:nvPicPr>
            <p:cNvPr id="2097272" name="Google Shape;554;p33"/>
            <p:cNvPicPr preferRelativeResize="0">
              <a:picLocks/>
            </p:cNvPicPr>
            <p:nvPr/>
          </p:nvPicPr>
          <p:blipFill>
            <a:blip r:embed="rId5">
              <a:alphaModFix/>
            </a:blip>
            <a:stretch>
              <a:fillRect/>
            </a:stretch>
          </p:blipFill>
          <p:spPr>
            <a:xfrm>
              <a:off x="7848870" y="190509"/>
              <a:ext cx="1160058" cy="1598832"/>
            </a:xfrm>
            <a:prstGeom prst="rect">
              <a:avLst/>
            </a:prstGeom>
            <a:noFill/>
            <a:ln>
              <a:noFill/>
            </a:ln>
          </p:spPr>
        </p:pic>
      </p:grpSp>
      <p:pic>
        <p:nvPicPr>
          <p:cNvPr id="2097273" name="Google Shape;555;p33"/>
          <p:cNvPicPr preferRelativeResize="0">
            <a:picLocks/>
          </p:cNvPicPr>
          <p:nvPr/>
        </p:nvPicPr>
        <p:blipFill>
          <a:blip r:embed="rId2">
            <a:alphaModFix/>
          </a:blip>
          <a:stretch>
            <a:fillRect/>
          </a:stretch>
        </p:blipFill>
        <p:spPr>
          <a:xfrm rot="5400000">
            <a:off x="-324783" y="-1168725"/>
            <a:ext cx="3235387" cy="3245750"/>
          </a:xfrm>
          <a:prstGeom prst="rect">
            <a:avLst/>
          </a:prstGeom>
          <a:noFill/>
          <a:ln>
            <a:noFill/>
          </a:ln>
        </p:spPr>
      </p:pic>
      <p:pic>
        <p:nvPicPr>
          <p:cNvPr id="2097274" name="Google Shape;556;p33"/>
          <p:cNvPicPr preferRelativeResize="0">
            <a:picLocks/>
          </p:cNvPicPr>
          <p:nvPr/>
        </p:nvPicPr>
        <p:blipFill>
          <a:blip r:embed="rId3">
            <a:alphaModFix/>
          </a:blip>
          <a:stretch>
            <a:fillRect/>
          </a:stretch>
        </p:blipFill>
        <p:spPr>
          <a:xfrm rot="-6393355">
            <a:off x="-789573" y="-684724"/>
            <a:ext cx="4012569" cy="3245750"/>
          </a:xfrm>
          <a:prstGeom prst="rect">
            <a:avLst/>
          </a:prstGeom>
          <a:noFill/>
          <a:ln>
            <a:noFill/>
          </a:ln>
        </p:spPr>
      </p:pic>
      <p:sp>
        <p:nvSpPr>
          <p:cNvPr id="1048765" name="Google Shape;557;p33"/>
          <p:cNvSpPr/>
          <p:nvPr/>
        </p:nvSpPr>
        <p:spPr>
          <a:xfrm rot="7028086">
            <a:off x="-2959595" y="-1603835"/>
            <a:ext cx="5233777" cy="3464706"/>
          </a:xfrm>
          <a:custGeom>
            <a:avLst/>
            <a:gdLst/>
            <a:ahLst/>
            <a:cxnLst/>
            <a:rect l="l" t="t" r="r" b="b"/>
            <a:pathLst>
              <a:path w="47112" h="62435" extrusionOk="0">
                <a:moveTo>
                  <a:pt x="2143" y="0"/>
                </a:moveTo>
                <a:cubicBezTo>
                  <a:pt x="2074" y="0"/>
                  <a:pt x="2014" y="12"/>
                  <a:pt x="1973" y="44"/>
                </a:cubicBezTo>
                <a:cubicBezTo>
                  <a:pt x="1758" y="202"/>
                  <a:pt x="0" y="1059"/>
                  <a:pt x="0" y="1059"/>
                </a:cubicBezTo>
                <a:lnTo>
                  <a:pt x="0" y="1727"/>
                </a:lnTo>
                <a:lnTo>
                  <a:pt x="0" y="53531"/>
                </a:lnTo>
                <a:lnTo>
                  <a:pt x="0" y="54324"/>
                </a:lnTo>
                <a:cubicBezTo>
                  <a:pt x="0" y="54324"/>
                  <a:pt x="2535" y="54874"/>
                  <a:pt x="2964" y="55039"/>
                </a:cubicBezTo>
                <a:cubicBezTo>
                  <a:pt x="3089" y="55088"/>
                  <a:pt x="3243" y="55104"/>
                  <a:pt x="3396" y="55104"/>
                </a:cubicBezTo>
                <a:cubicBezTo>
                  <a:pt x="3562" y="55104"/>
                  <a:pt x="3728" y="55084"/>
                  <a:pt x="3878" y="55069"/>
                </a:cubicBezTo>
                <a:cubicBezTo>
                  <a:pt x="4027" y="55048"/>
                  <a:pt x="4156" y="55032"/>
                  <a:pt x="4238" y="55032"/>
                </a:cubicBezTo>
                <a:cubicBezTo>
                  <a:pt x="4266" y="55032"/>
                  <a:pt x="4290" y="55036"/>
                  <a:pt x="4306" y="55039"/>
                </a:cubicBezTo>
                <a:cubicBezTo>
                  <a:pt x="4468" y="55088"/>
                  <a:pt x="4710" y="55230"/>
                  <a:pt x="5005" y="55371"/>
                </a:cubicBezTo>
                <a:cubicBezTo>
                  <a:pt x="5300" y="55517"/>
                  <a:pt x="5891" y="55707"/>
                  <a:pt x="6295" y="55707"/>
                </a:cubicBezTo>
                <a:cubicBezTo>
                  <a:pt x="6696" y="55707"/>
                  <a:pt x="7286" y="55756"/>
                  <a:pt x="7528" y="55824"/>
                </a:cubicBezTo>
                <a:cubicBezTo>
                  <a:pt x="7771" y="55897"/>
                  <a:pt x="8895" y="56087"/>
                  <a:pt x="9219" y="56184"/>
                </a:cubicBezTo>
                <a:cubicBezTo>
                  <a:pt x="9542" y="56277"/>
                  <a:pt x="9809" y="56706"/>
                  <a:pt x="9995" y="56920"/>
                </a:cubicBezTo>
                <a:cubicBezTo>
                  <a:pt x="10185" y="57134"/>
                  <a:pt x="10508" y="57567"/>
                  <a:pt x="10885" y="57805"/>
                </a:cubicBezTo>
                <a:cubicBezTo>
                  <a:pt x="11256" y="58040"/>
                  <a:pt x="11475" y="58473"/>
                  <a:pt x="11742" y="58517"/>
                </a:cubicBezTo>
                <a:cubicBezTo>
                  <a:pt x="12008" y="58566"/>
                  <a:pt x="13432" y="58732"/>
                  <a:pt x="13512" y="58780"/>
                </a:cubicBezTo>
                <a:cubicBezTo>
                  <a:pt x="13520" y="58784"/>
                  <a:pt x="13529" y="58784"/>
                  <a:pt x="13548" y="58784"/>
                </a:cubicBezTo>
                <a:cubicBezTo>
                  <a:pt x="13742" y="58784"/>
                  <a:pt x="14612" y="58541"/>
                  <a:pt x="14612" y="58541"/>
                </a:cubicBezTo>
                <a:cubicBezTo>
                  <a:pt x="14612" y="58541"/>
                  <a:pt x="15659" y="57805"/>
                  <a:pt x="15793" y="57756"/>
                </a:cubicBezTo>
                <a:cubicBezTo>
                  <a:pt x="15914" y="57713"/>
                  <a:pt x="16403" y="57361"/>
                  <a:pt x="16718" y="57361"/>
                </a:cubicBezTo>
                <a:cubicBezTo>
                  <a:pt x="16751" y="57361"/>
                  <a:pt x="16784" y="57364"/>
                  <a:pt x="16812" y="57373"/>
                </a:cubicBezTo>
                <a:cubicBezTo>
                  <a:pt x="17107" y="57470"/>
                  <a:pt x="17939" y="57756"/>
                  <a:pt x="18073" y="57805"/>
                </a:cubicBezTo>
                <a:lnTo>
                  <a:pt x="18094" y="57805"/>
                </a:lnTo>
                <a:cubicBezTo>
                  <a:pt x="18247" y="57805"/>
                  <a:pt x="18648" y="57349"/>
                  <a:pt x="18853" y="57280"/>
                </a:cubicBezTo>
                <a:cubicBezTo>
                  <a:pt x="18874" y="57271"/>
                  <a:pt x="18902" y="57271"/>
                  <a:pt x="18946" y="57271"/>
                </a:cubicBezTo>
                <a:cubicBezTo>
                  <a:pt x="19367" y="57271"/>
                  <a:pt x="20822" y="57575"/>
                  <a:pt x="20947" y="57659"/>
                </a:cubicBezTo>
                <a:cubicBezTo>
                  <a:pt x="21081" y="57756"/>
                  <a:pt x="22448" y="58279"/>
                  <a:pt x="22772" y="58351"/>
                </a:cubicBezTo>
                <a:cubicBezTo>
                  <a:pt x="23095" y="58424"/>
                  <a:pt x="23709" y="58473"/>
                  <a:pt x="23899" y="58687"/>
                </a:cubicBezTo>
                <a:cubicBezTo>
                  <a:pt x="24085" y="58901"/>
                  <a:pt x="24380" y="59831"/>
                  <a:pt x="24651" y="60066"/>
                </a:cubicBezTo>
                <a:cubicBezTo>
                  <a:pt x="24918" y="60304"/>
                  <a:pt x="25590" y="61331"/>
                  <a:pt x="25937" y="61473"/>
                </a:cubicBezTo>
                <a:cubicBezTo>
                  <a:pt x="26284" y="61618"/>
                  <a:pt x="27198" y="61759"/>
                  <a:pt x="27413" y="61808"/>
                </a:cubicBezTo>
                <a:cubicBezTo>
                  <a:pt x="27429" y="61813"/>
                  <a:pt x="27445" y="61813"/>
                  <a:pt x="27461" y="61813"/>
                </a:cubicBezTo>
                <a:cubicBezTo>
                  <a:pt x="27583" y="61813"/>
                  <a:pt x="27781" y="61744"/>
                  <a:pt x="27982" y="61679"/>
                </a:cubicBezTo>
                <a:cubicBezTo>
                  <a:pt x="28185" y="61610"/>
                  <a:pt x="28391" y="61546"/>
                  <a:pt x="28537" y="61546"/>
                </a:cubicBezTo>
                <a:lnTo>
                  <a:pt x="28570" y="61546"/>
                </a:lnTo>
                <a:cubicBezTo>
                  <a:pt x="28865" y="61570"/>
                  <a:pt x="29079" y="61949"/>
                  <a:pt x="29264" y="61974"/>
                </a:cubicBezTo>
                <a:cubicBezTo>
                  <a:pt x="29455" y="61998"/>
                  <a:pt x="30098" y="62354"/>
                  <a:pt x="30283" y="62427"/>
                </a:cubicBezTo>
                <a:cubicBezTo>
                  <a:pt x="30300" y="62431"/>
                  <a:pt x="30328" y="62435"/>
                  <a:pt x="30365" y="62435"/>
                </a:cubicBezTo>
                <a:cubicBezTo>
                  <a:pt x="30748" y="62435"/>
                  <a:pt x="32168" y="62111"/>
                  <a:pt x="32487" y="62046"/>
                </a:cubicBezTo>
                <a:cubicBezTo>
                  <a:pt x="32834" y="61974"/>
                  <a:pt x="33586" y="61711"/>
                  <a:pt x="33853" y="61594"/>
                </a:cubicBezTo>
                <a:cubicBezTo>
                  <a:pt x="34125" y="61473"/>
                  <a:pt x="34392" y="61307"/>
                  <a:pt x="34553" y="61222"/>
                </a:cubicBezTo>
                <a:cubicBezTo>
                  <a:pt x="34715" y="61141"/>
                  <a:pt x="36029" y="60542"/>
                  <a:pt x="36215" y="60352"/>
                </a:cubicBezTo>
                <a:cubicBezTo>
                  <a:pt x="36393" y="60175"/>
                  <a:pt x="37460" y="59872"/>
                  <a:pt x="37662" y="59872"/>
                </a:cubicBezTo>
                <a:cubicBezTo>
                  <a:pt x="37678" y="59872"/>
                  <a:pt x="37686" y="59876"/>
                  <a:pt x="37691" y="59876"/>
                </a:cubicBezTo>
                <a:cubicBezTo>
                  <a:pt x="37771" y="59924"/>
                  <a:pt x="38176" y="60211"/>
                  <a:pt x="38361" y="60236"/>
                </a:cubicBezTo>
                <a:cubicBezTo>
                  <a:pt x="38544" y="60255"/>
                  <a:pt x="39360" y="60498"/>
                  <a:pt x="39550" y="60498"/>
                </a:cubicBezTo>
                <a:lnTo>
                  <a:pt x="39571" y="60498"/>
                </a:lnTo>
                <a:cubicBezTo>
                  <a:pt x="39704" y="60473"/>
                  <a:pt x="40485" y="59734"/>
                  <a:pt x="40485" y="59734"/>
                </a:cubicBezTo>
                <a:cubicBezTo>
                  <a:pt x="40485" y="59734"/>
                  <a:pt x="41451" y="60304"/>
                  <a:pt x="41665" y="60304"/>
                </a:cubicBezTo>
                <a:cubicBezTo>
                  <a:pt x="41864" y="60304"/>
                  <a:pt x="42377" y="60648"/>
                  <a:pt x="42688" y="60648"/>
                </a:cubicBezTo>
                <a:cubicBezTo>
                  <a:pt x="42716" y="60648"/>
                  <a:pt x="42741" y="60643"/>
                  <a:pt x="42765" y="60639"/>
                </a:cubicBezTo>
                <a:cubicBezTo>
                  <a:pt x="43060" y="60567"/>
                  <a:pt x="43784" y="60260"/>
                  <a:pt x="43998" y="60260"/>
                </a:cubicBezTo>
                <a:cubicBezTo>
                  <a:pt x="44212" y="60260"/>
                  <a:pt x="44588" y="60352"/>
                  <a:pt x="44831" y="60518"/>
                </a:cubicBezTo>
                <a:cubicBezTo>
                  <a:pt x="45073" y="60688"/>
                  <a:pt x="46654" y="61020"/>
                  <a:pt x="46654" y="61020"/>
                </a:cubicBezTo>
                <a:lnTo>
                  <a:pt x="47111" y="60498"/>
                </a:lnTo>
                <a:lnTo>
                  <a:pt x="47111" y="59742"/>
                </a:lnTo>
                <a:lnTo>
                  <a:pt x="47111" y="9081"/>
                </a:lnTo>
                <a:lnTo>
                  <a:pt x="47111" y="8115"/>
                </a:lnTo>
                <a:cubicBezTo>
                  <a:pt x="47111" y="8115"/>
                  <a:pt x="45764" y="8309"/>
                  <a:pt x="45417" y="8309"/>
                </a:cubicBezTo>
                <a:cubicBezTo>
                  <a:pt x="45397" y="8309"/>
                  <a:pt x="45381" y="8309"/>
                  <a:pt x="45368" y="8305"/>
                </a:cubicBezTo>
                <a:lnTo>
                  <a:pt x="45348" y="8305"/>
                </a:lnTo>
                <a:cubicBezTo>
                  <a:pt x="45094" y="8305"/>
                  <a:pt x="44508" y="8738"/>
                  <a:pt x="44374" y="8782"/>
                </a:cubicBezTo>
                <a:cubicBezTo>
                  <a:pt x="44245" y="8826"/>
                  <a:pt x="43674" y="9331"/>
                  <a:pt x="43484" y="9331"/>
                </a:cubicBezTo>
                <a:lnTo>
                  <a:pt x="43465" y="9331"/>
                </a:lnTo>
                <a:cubicBezTo>
                  <a:pt x="43319" y="9287"/>
                  <a:pt x="42793" y="9057"/>
                  <a:pt x="42453" y="9057"/>
                </a:cubicBezTo>
                <a:cubicBezTo>
                  <a:pt x="42409" y="9057"/>
                  <a:pt x="42373" y="9061"/>
                  <a:pt x="42336" y="9068"/>
                </a:cubicBezTo>
                <a:cubicBezTo>
                  <a:pt x="42013" y="9141"/>
                  <a:pt x="41475" y="9785"/>
                  <a:pt x="41317" y="9785"/>
                </a:cubicBezTo>
                <a:cubicBezTo>
                  <a:pt x="41155" y="9785"/>
                  <a:pt x="39975" y="10807"/>
                  <a:pt x="39837" y="10880"/>
                </a:cubicBezTo>
                <a:cubicBezTo>
                  <a:pt x="39708" y="10949"/>
                  <a:pt x="39175" y="11309"/>
                  <a:pt x="39045" y="11309"/>
                </a:cubicBezTo>
                <a:lnTo>
                  <a:pt x="39033" y="11309"/>
                </a:lnTo>
                <a:cubicBezTo>
                  <a:pt x="38928" y="11285"/>
                  <a:pt x="38147" y="10735"/>
                  <a:pt x="38014" y="10690"/>
                </a:cubicBezTo>
                <a:cubicBezTo>
                  <a:pt x="37880" y="10641"/>
                  <a:pt x="37476" y="10213"/>
                  <a:pt x="37210" y="10213"/>
                </a:cubicBezTo>
                <a:cubicBezTo>
                  <a:pt x="37007" y="10213"/>
                  <a:pt x="36490" y="10253"/>
                  <a:pt x="36154" y="10253"/>
                </a:cubicBezTo>
                <a:cubicBezTo>
                  <a:pt x="36041" y="10253"/>
                  <a:pt x="35948" y="10249"/>
                  <a:pt x="35896" y="10238"/>
                </a:cubicBezTo>
                <a:cubicBezTo>
                  <a:pt x="35681" y="10189"/>
                  <a:pt x="35034" y="9570"/>
                  <a:pt x="34877" y="9473"/>
                </a:cubicBezTo>
                <a:cubicBezTo>
                  <a:pt x="34715" y="9376"/>
                  <a:pt x="34205" y="8709"/>
                  <a:pt x="33963" y="8616"/>
                </a:cubicBezTo>
                <a:cubicBezTo>
                  <a:pt x="33741" y="8527"/>
                  <a:pt x="33470" y="8277"/>
                  <a:pt x="33259" y="8277"/>
                </a:cubicBezTo>
                <a:cubicBezTo>
                  <a:pt x="33243" y="8277"/>
                  <a:pt x="33227" y="8277"/>
                  <a:pt x="33211" y="8281"/>
                </a:cubicBezTo>
                <a:cubicBezTo>
                  <a:pt x="32996" y="8329"/>
                  <a:pt x="31869" y="8495"/>
                  <a:pt x="31682" y="8495"/>
                </a:cubicBezTo>
                <a:cubicBezTo>
                  <a:pt x="31505" y="8495"/>
                  <a:pt x="30680" y="9029"/>
                  <a:pt x="30408" y="9029"/>
                </a:cubicBezTo>
                <a:cubicBezTo>
                  <a:pt x="30393" y="9029"/>
                  <a:pt x="30376" y="9025"/>
                  <a:pt x="30365" y="9020"/>
                </a:cubicBezTo>
                <a:cubicBezTo>
                  <a:pt x="30332" y="9008"/>
                  <a:pt x="30279" y="9004"/>
                  <a:pt x="30223" y="9004"/>
                </a:cubicBezTo>
                <a:cubicBezTo>
                  <a:pt x="30122" y="9004"/>
                  <a:pt x="29988" y="9020"/>
                  <a:pt x="29850" y="9033"/>
                </a:cubicBezTo>
                <a:cubicBezTo>
                  <a:pt x="29714" y="9049"/>
                  <a:pt x="29572" y="9061"/>
                  <a:pt x="29443" y="9061"/>
                </a:cubicBezTo>
                <a:cubicBezTo>
                  <a:pt x="29329" y="9061"/>
                  <a:pt x="29232" y="9049"/>
                  <a:pt x="29160" y="9020"/>
                </a:cubicBezTo>
                <a:cubicBezTo>
                  <a:pt x="28865" y="8903"/>
                  <a:pt x="28245" y="8475"/>
                  <a:pt x="27922" y="8329"/>
                </a:cubicBezTo>
                <a:cubicBezTo>
                  <a:pt x="27603" y="8187"/>
                  <a:pt x="27012" y="8066"/>
                  <a:pt x="26903" y="7900"/>
                </a:cubicBezTo>
                <a:cubicBezTo>
                  <a:pt x="26799" y="7734"/>
                  <a:pt x="26313" y="7399"/>
                  <a:pt x="26313" y="7136"/>
                </a:cubicBezTo>
                <a:cubicBezTo>
                  <a:pt x="26313" y="6877"/>
                  <a:pt x="25375" y="6614"/>
                  <a:pt x="25241" y="6517"/>
                </a:cubicBezTo>
                <a:cubicBezTo>
                  <a:pt x="25104" y="6424"/>
                  <a:pt x="24543" y="6211"/>
                  <a:pt x="24437" y="6114"/>
                </a:cubicBezTo>
                <a:cubicBezTo>
                  <a:pt x="24328" y="6017"/>
                  <a:pt x="23495" y="5495"/>
                  <a:pt x="23333" y="5373"/>
                </a:cubicBezTo>
                <a:cubicBezTo>
                  <a:pt x="23203" y="5276"/>
                  <a:pt x="22128" y="5082"/>
                  <a:pt x="21615" y="5082"/>
                </a:cubicBezTo>
                <a:cubicBezTo>
                  <a:pt x="21501" y="5082"/>
                  <a:pt x="21417" y="5090"/>
                  <a:pt x="21376" y="5110"/>
                </a:cubicBezTo>
                <a:cubicBezTo>
                  <a:pt x="21134" y="5232"/>
                  <a:pt x="20357" y="5802"/>
                  <a:pt x="20249" y="5851"/>
                </a:cubicBezTo>
                <a:cubicBezTo>
                  <a:pt x="20244" y="5851"/>
                  <a:pt x="20244" y="5855"/>
                  <a:pt x="20240" y="5855"/>
                </a:cubicBezTo>
                <a:cubicBezTo>
                  <a:pt x="20139" y="5855"/>
                  <a:pt x="20115" y="5082"/>
                  <a:pt x="20115" y="5082"/>
                </a:cubicBezTo>
                <a:cubicBezTo>
                  <a:pt x="20115" y="5082"/>
                  <a:pt x="19040" y="4614"/>
                  <a:pt x="18773" y="4444"/>
                </a:cubicBezTo>
                <a:cubicBezTo>
                  <a:pt x="18506" y="4278"/>
                  <a:pt x="17511" y="4254"/>
                  <a:pt x="17244" y="4063"/>
                </a:cubicBezTo>
                <a:cubicBezTo>
                  <a:pt x="16974" y="3873"/>
                  <a:pt x="16597" y="3348"/>
                  <a:pt x="16383" y="3206"/>
                </a:cubicBezTo>
                <a:cubicBezTo>
                  <a:pt x="16168" y="3065"/>
                  <a:pt x="14746" y="2778"/>
                  <a:pt x="14559" y="2729"/>
                </a:cubicBezTo>
                <a:cubicBezTo>
                  <a:pt x="14369" y="2681"/>
                  <a:pt x="14184" y="2300"/>
                  <a:pt x="13941" y="2159"/>
                </a:cubicBezTo>
                <a:cubicBezTo>
                  <a:pt x="13699" y="2014"/>
                  <a:pt x="13165" y="1609"/>
                  <a:pt x="12975" y="1468"/>
                </a:cubicBezTo>
                <a:cubicBezTo>
                  <a:pt x="12817" y="1346"/>
                  <a:pt x="12182" y="1104"/>
                  <a:pt x="11777" y="1104"/>
                </a:cubicBezTo>
                <a:cubicBezTo>
                  <a:pt x="11701" y="1104"/>
                  <a:pt x="11637" y="1116"/>
                  <a:pt x="11579" y="1132"/>
                </a:cubicBezTo>
                <a:cubicBezTo>
                  <a:pt x="11527" y="1152"/>
                  <a:pt x="11458" y="1160"/>
                  <a:pt x="11385" y="1160"/>
                </a:cubicBezTo>
                <a:cubicBezTo>
                  <a:pt x="10993" y="1160"/>
                  <a:pt x="10399" y="922"/>
                  <a:pt x="10266" y="820"/>
                </a:cubicBezTo>
                <a:cubicBezTo>
                  <a:pt x="10104" y="704"/>
                  <a:pt x="9647" y="348"/>
                  <a:pt x="9405" y="251"/>
                </a:cubicBezTo>
                <a:cubicBezTo>
                  <a:pt x="9211" y="174"/>
                  <a:pt x="8980" y="64"/>
                  <a:pt x="8640" y="64"/>
                </a:cubicBezTo>
                <a:cubicBezTo>
                  <a:pt x="8564" y="64"/>
                  <a:pt x="8478" y="68"/>
                  <a:pt x="8386" y="85"/>
                </a:cubicBezTo>
                <a:cubicBezTo>
                  <a:pt x="8172" y="117"/>
                  <a:pt x="7815" y="129"/>
                  <a:pt x="7459" y="129"/>
                </a:cubicBezTo>
                <a:cubicBezTo>
                  <a:pt x="7007" y="129"/>
                  <a:pt x="6554" y="105"/>
                  <a:pt x="6372" y="64"/>
                </a:cubicBezTo>
                <a:cubicBezTo>
                  <a:pt x="6307" y="49"/>
                  <a:pt x="6222" y="44"/>
                  <a:pt x="6125" y="44"/>
                </a:cubicBezTo>
                <a:cubicBezTo>
                  <a:pt x="5737" y="44"/>
                  <a:pt x="5171" y="141"/>
                  <a:pt x="4977" y="178"/>
                </a:cubicBezTo>
                <a:cubicBezTo>
                  <a:pt x="4767" y="223"/>
                  <a:pt x="4378" y="461"/>
                  <a:pt x="4100" y="461"/>
                </a:cubicBezTo>
                <a:cubicBezTo>
                  <a:pt x="4059" y="461"/>
                  <a:pt x="4019" y="453"/>
                  <a:pt x="3986" y="441"/>
                </a:cubicBezTo>
                <a:cubicBezTo>
                  <a:pt x="3716" y="348"/>
                  <a:pt x="3368" y="299"/>
                  <a:pt x="3101" y="251"/>
                </a:cubicBezTo>
                <a:cubicBezTo>
                  <a:pt x="2883" y="214"/>
                  <a:pt x="2426"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 name="Google Shape;558;p33"/>
          <p:cNvGrpSpPr/>
          <p:nvPr/>
        </p:nvGrpSpPr>
        <p:grpSpPr>
          <a:xfrm rot="899960" flipH="1">
            <a:off x="872143" y="763853"/>
            <a:ext cx="689154" cy="1060243"/>
            <a:chOff x="7848875" y="190500"/>
            <a:chExt cx="689175" cy="1060275"/>
          </a:xfrm>
        </p:grpSpPr>
        <p:pic>
          <p:nvPicPr>
            <p:cNvPr id="2097275" name="Google Shape;559;p33"/>
            <p:cNvPicPr preferRelativeResize="0">
              <a:picLocks/>
            </p:cNvPicPr>
            <p:nvPr/>
          </p:nvPicPr>
          <p:blipFill rotWithShape="1">
            <a:blip r:embed="rId4">
              <a:alphaModFix amt="29000"/>
            </a:blip>
            <a:srcRect r="43310" b="35658"/>
            <a:stretch>
              <a:fillRect/>
            </a:stretch>
          </p:blipFill>
          <p:spPr>
            <a:xfrm>
              <a:off x="7880425" y="222075"/>
              <a:ext cx="657625" cy="1028700"/>
            </a:xfrm>
            <a:prstGeom prst="rect">
              <a:avLst/>
            </a:prstGeom>
            <a:noFill/>
            <a:ln>
              <a:noFill/>
            </a:ln>
          </p:spPr>
        </p:pic>
        <p:pic>
          <p:nvPicPr>
            <p:cNvPr id="2097276" name="Google Shape;560;p33"/>
            <p:cNvPicPr preferRelativeResize="0">
              <a:picLocks/>
            </p:cNvPicPr>
            <p:nvPr/>
          </p:nvPicPr>
          <p:blipFill rotWithShape="1">
            <a:blip r:embed="rId5">
              <a:alphaModFix/>
            </a:blip>
            <a:srcRect r="43310" b="35658"/>
            <a:stretch>
              <a:fillRect/>
            </a:stretch>
          </p:blipFill>
          <p:spPr>
            <a:xfrm>
              <a:off x="7848875" y="190500"/>
              <a:ext cx="657625" cy="1028700"/>
            </a:xfrm>
            <a:prstGeom prst="rect">
              <a:avLst/>
            </a:prstGeom>
            <a:noFill/>
            <a:ln>
              <a:noFill/>
            </a:ln>
          </p:spPr>
        </p:pic>
      </p:grpSp>
      <p:grpSp>
        <p:nvGrpSpPr>
          <p:cNvPr id="155" name="Google Shape;561;p33"/>
          <p:cNvGrpSpPr/>
          <p:nvPr/>
        </p:nvGrpSpPr>
        <p:grpSpPr>
          <a:xfrm>
            <a:off x="148387" y="2519350"/>
            <a:ext cx="1555266" cy="3252513"/>
            <a:chOff x="148387" y="2519350"/>
            <a:chExt cx="1555266" cy="3252513"/>
          </a:xfrm>
        </p:grpSpPr>
        <p:pic>
          <p:nvPicPr>
            <p:cNvPr id="2097277" name="Google Shape;562;p33"/>
            <p:cNvPicPr preferRelativeResize="0">
              <a:picLocks/>
            </p:cNvPicPr>
            <p:nvPr/>
          </p:nvPicPr>
          <p:blipFill>
            <a:blip r:embed="rId6">
              <a:alphaModFix amt="29000"/>
            </a:blip>
            <a:stretch>
              <a:fillRect/>
            </a:stretch>
          </p:blipFill>
          <p:spPr>
            <a:xfrm>
              <a:off x="182203" y="2526114"/>
              <a:ext cx="1521449" cy="3245750"/>
            </a:xfrm>
            <a:prstGeom prst="rect">
              <a:avLst/>
            </a:prstGeom>
            <a:noFill/>
            <a:ln>
              <a:noFill/>
            </a:ln>
          </p:spPr>
        </p:pic>
        <p:pic>
          <p:nvPicPr>
            <p:cNvPr id="2097278" name="Google Shape;563;p33"/>
            <p:cNvPicPr preferRelativeResize="0">
              <a:picLocks/>
            </p:cNvPicPr>
            <p:nvPr/>
          </p:nvPicPr>
          <p:blipFill>
            <a:blip r:embed="rId7">
              <a:alphaModFix/>
            </a:blip>
            <a:stretch>
              <a:fillRect/>
            </a:stretch>
          </p:blipFill>
          <p:spPr>
            <a:xfrm>
              <a:off x="148387" y="2519350"/>
              <a:ext cx="1521449" cy="3245750"/>
            </a:xfrm>
            <a:prstGeom prst="rect">
              <a:avLst/>
            </a:prstGeom>
            <a:noFill/>
            <a:ln>
              <a:noFill/>
            </a:ln>
          </p:spPr>
        </p:pic>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564"/>
        <p:cNvGrpSpPr/>
        <p:nvPr/>
      </p:nvGrpSpPr>
      <p:grpSpPr>
        <a:xfrm>
          <a:off x="0" y="0"/>
          <a:ext cx="0" cy="0"/>
          <a:chOff x="0" y="0"/>
          <a:chExt cx="0" cy="0"/>
        </a:xfrm>
      </p:grpSpPr>
      <p:pic>
        <p:nvPicPr>
          <p:cNvPr id="2097321" name="Google Shape;565;p34"/>
          <p:cNvPicPr preferRelativeResize="0">
            <a:picLocks/>
          </p:cNvPicPr>
          <p:nvPr/>
        </p:nvPicPr>
        <p:blipFill>
          <a:blip r:embed="rId2">
            <a:alphaModFix/>
          </a:blip>
          <a:stretch>
            <a:fillRect/>
          </a:stretch>
        </p:blipFill>
        <p:spPr>
          <a:xfrm rot="-4755072">
            <a:off x="4915104" y="147347"/>
            <a:ext cx="3235388" cy="3245751"/>
          </a:xfrm>
          <a:prstGeom prst="rect">
            <a:avLst/>
          </a:prstGeom>
          <a:noFill/>
          <a:ln>
            <a:noFill/>
          </a:ln>
        </p:spPr>
      </p:pic>
      <p:pic>
        <p:nvPicPr>
          <p:cNvPr id="2097322" name="Google Shape;566;p34"/>
          <p:cNvPicPr preferRelativeResize="0">
            <a:picLocks/>
          </p:cNvPicPr>
          <p:nvPr/>
        </p:nvPicPr>
        <p:blipFill>
          <a:blip r:embed="rId3">
            <a:alphaModFix/>
          </a:blip>
          <a:stretch>
            <a:fillRect/>
          </a:stretch>
        </p:blipFill>
        <p:spPr>
          <a:xfrm rot="-1129394">
            <a:off x="5649173" y="-482534"/>
            <a:ext cx="4124723" cy="3336485"/>
          </a:xfrm>
          <a:prstGeom prst="rect">
            <a:avLst/>
          </a:prstGeom>
          <a:noFill/>
          <a:ln>
            <a:noFill/>
          </a:ln>
        </p:spPr>
      </p:pic>
      <p:sp>
        <p:nvSpPr>
          <p:cNvPr id="1048796" name="Google Shape;567;p34"/>
          <p:cNvSpPr/>
          <p:nvPr/>
        </p:nvSpPr>
        <p:spPr>
          <a:xfrm rot="-8717552">
            <a:off x="6758176" y="-1555326"/>
            <a:ext cx="3920586" cy="2921987"/>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568;p34"/>
          <p:cNvGrpSpPr/>
          <p:nvPr/>
        </p:nvGrpSpPr>
        <p:grpSpPr>
          <a:xfrm>
            <a:off x="7833095" y="2222846"/>
            <a:ext cx="1191613" cy="1630387"/>
            <a:chOff x="7848870" y="190509"/>
            <a:chExt cx="1191613" cy="1630387"/>
          </a:xfrm>
        </p:grpSpPr>
        <p:pic>
          <p:nvPicPr>
            <p:cNvPr id="2097323" name="Google Shape;569;p34"/>
            <p:cNvPicPr preferRelativeResize="0">
              <a:picLocks/>
            </p:cNvPicPr>
            <p:nvPr/>
          </p:nvPicPr>
          <p:blipFill>
            <a:blip r:embed="rId4">
              <a:alphaModFix amt="29000"/>
            </a:blip>
            <a:stretch>
              <a:fillRect/>
            </a:stretch>
          </p:blipFill>
          <p:spPr>
            <a:xfrm>
              <a:off x="7880425" y="222064"/>
              <a:ext cx="1160058" cy="1598832"/>
            </a:xfrm>
            <a:prstGeom prst="rect">
              <a:avLst/>
            </a:prstGeom>
            <a:noFill/>
            <a:ln>
              <a:noFill/>
            </a:ln>
          </p:spPr>
        </p:pic>
        <p:pic>
          <p:nvPicPr>
            <p:cNvPr id="2097324" name="Google Shape;570;p34"/>
            <p:cNvPicPr preferRelativeResize="0">
              <a:picLocks/>
            </p:cNvPicPr>
            <p:nvPr/>
          </p:nvPicPr>
          <p:blipFill>
            <a:blip r:embed="rId5">
              <a:alphaModFix/>
            </a:blip>
            <a:stretch>
              <a:fillRect/>
            </a:stretch>
          </p:blipFill>
          <p:spPr>
            <a:xfrm>
              <a:off x="7848870" y="190509"/>
              <a:ext cx="1160058" cy="1598832"/>
            </a:xfrm>
            <a:prstGeom prst="rect">
              <a:avLst/>
            </a:prstGeom>
            <a:noFill/>
            <a:ln>
              <a:noFill/>
            </a:ln>
          </p:spPr>
        </p:pic>
      </p:grpSp>
      <p:pic>
        <p:nvPicPr>
          <p:cNvPr id="2097325" name="Google Shape;571;p34"/>
          <p:cNvPicPr preferRelativeResize="0">
            <a:picLocks/>
          </p:cNvPicPr>
          <p:nvPr/>
        </p:nvPicPr>
        <p:blipFill>
          <a:blip r:embed="rId2">
            <a:alphaModFix/>
          </a:blip>
          <a:stretch>
            <a:fillRect/>
          </a:stretch>
        </p:blipFill>
        <p:spPr>
          <a:xfrm rot="1005522">
            <a:off x="-727179" y="2017429"/>
            <a:ext cx="3235388" cy="3245750"/>
          </a:xfrm>
          <a:prstGeom prst="rect">
            <a:avLst/>
          </a:prstGeom>
          <a:noFill/>
          <a:ln>
            <a:noFill/>
          </a:ln>
        </p:spPr>
      </p:pic>
      <p:pic>
        <p:nvPicPr>
          <p:cNvPr id="2097326" name="Google Shape;572;p34"/>
          <p:cNvPicPr preferRelativeResize="0">
            <a:picLocks/>
          </p:cNvPicPr>
          <p:nvPr/>
        </p:nvPicPr>
        <p:blipFill>
          <a:blip r:embed="rId3">
            <a:alphaModFix/>
          </a:blip>
          <a:stretch>
            <a:fillRect/>
          </a:stretch>
        </p:blipFill>
        <p:spPr>
          <a:xfrm rot="-10787835">
            <a:off x="-674298" y="2229950"/>
            <a:ext cx="4012569" cy="3245750"/>
          </a:xfrm>
          <a:prstGeom prst="rect">
            <a:avLst/>
          </a:prstGeom>
          <a:noFill/>
          <a:ln>
            <a:noFill/>
          </a:ln>
        </p:spPr>
      </p:pic>
      <p:sp>
        <p:nvSpPr>
          <p:cNvPr id="1048797" name="Google Shape;573;p34"/>
          <p:cNvSpPr/>
          <p:nvPr/>
        </p:nvSpPr>
        <p:spPr>
          <a:xfrm rot="2633640">
            <a:off x="-2509810" y="3380206"/>
            <a:ext cx="5233732" cy="3464735"/>
          </a:xfrm>
          <a:custGeom>
            <a:avLst/>
            <a:gdLst/>
            <a:ahLst/>
            <a:cxnLst/>
            <a:rect l="l" t="t" r="r" b="b"/>
            <a:pathLst>
              <a:path w="47112" h="62435" extrusionOk="0">
                <a:moveTo>
                  <a:pt x="2143" y="0"/>
                </a:moveTo>
                <a:cubicBezTo>
                  <a:pt x="2074" y="0"/>
                  <a:pt x="2014" y="12"/>
                  <a:pt x="1973" y="44"/>
                </a:cubicBezTo>
                <a:cubicBezTo>
                  <a:pt x="1758" y="202"/>
                  <a:pt x="0" y="1059"/>
                  <a:pt x="0" y="1059"/>
                </a:cubicBezTo>
                <a:lnTo>
                  <a:pt x="0" y="1727"/>
                </a:lnTo>
                <a:lnTo>
                  <a:pt x="0" y="53531"/>
                </a:lnTo>
                <a:lnTo>
                  <a:pt x="0" y="54324"/>
                </a:lnTo>
                <a:cubicBezTo>
                  <a:pt x="0" y="54324"/>
                  <a:pt x="2535" y="54874"/>
                  <a:pt x="2964" y="55039"/>
                </a:cubicBezTo>
                <a:cubicBezTo>
                  <a:pt x="3089" y="55088"/>
                  <a:pt x="3243" y="55104"/>
                  <a:pt x="3396" y="55104"/>
                </a:cubicBezTo>
                <a:cubicBezTo>
                  <a:pt x="3562" y="55104"/>
                  <a:pt x="3728" y="55084"/>
                  <a:pt x="3878" y="55069"/>
                </a:cubicBezTo>
                <a:cubicBezTo>
                  <a:pt x="4027" y="55048"/>
                  <a:pt x="4156" y="55032"/>
                  <a:pt x="4238" y="55032"/>
                </a:cubicBezTo>
                <a:cubicBezTo>
                  <a:pt x="4266" y="55032"/>
                  <a:pt x="4290" y="55036"/>
                  <a:pt x="4306" y="55039"/>
                </a:cubicBezTo>
                <a:cubicBezTo>
                  <a:pt x="4468" y="55088"/>
                  <a:pt x="4710" y="55230"/>
                  <a:pt x="5005" y="55371"/>
                </a:cubicBezTo>
                <a:cubicBezTo>
                  <a:pt x="5300" y="55517"/>
                  <a:pt x="5891" y="55707"/>
                  <a:pt x="6295" y="55707"/>
                </a:cubicBezTo>
                <a:cubicBezTo>
                  <a:pt x="6696" y="55707"/>
                  <a:pt x="7286" y="55756"/>
                  <a:pt x="7528" y="55824"/>
                </a:cubicBezTo>
                <a:cubicBezTo>
                  <a:pt x="7771" y="55897"/>
                  <a:pt x="8895" y="56087"/>
                  <a:pt x="9219" y="56184"/>
                </a:cubicBezTo>
                <a:cubicBezTo>
                  <a:pt x="9542" y="56277"/>
                  <a:pt x="9809" y="56706"/>
                  <a:pt x="9995" y="56920"/>
                </a:cubicBezTo>
                <a:cubicBezTo>
                  <a:pt x="10185" y="57134"/>
                  <a:pt x="10508" y="57567"/>
                  <a:pt x="10885" y="57805"/>
                </a:cubicBezTo>
                <a:cubicBezTo>
                  <a:pt x="11256" y="58040"/>
                  <a:pt x="11475" y="58473"/>
                  <a:pt x="11742" y="58517"/>
                </a:cubicBezTo>
                <a:cubicBezTo>
                  <a:pt x="12008" y="58566"/>
                  <a:pt x="13432" y="58732"/>
                  <a:pt x="13512" y="58780"/>
                </a:cubicBezTo>
                <a:cubicBezTo>
                  <a:pt x="13520" y="58784"/>
                  <a:pt x="13529" y="58784"/>
                  <a:pt x="13548" y="58784"/>
                </a:cubicBezTo>
                <a:cubicBezTo>
                  <a:pt x="13742" y="58784"/>
                  <a:pt x="14612" y="58541"/>
                  <a:pt x="14612" y="58541"/>
                </a:cubicBezTo>
                <a:cubicBezTo>
                  <a:pt x="14612" y="58541"/>
                  <a:pt x="15659" y="57805"/>
                  <a:pt x="15793" y="57756"/>
                </a:cubicBezTo>
                <a:cubicBezTo>
                  <a:pt x="15914" y="57713"/>
                  <a:pt x="16403" y="57361"/>
                  <a:pt x="16718" y="57361"/>
                </a:cubicBezTo>
                <a:cubicBezTo>
                  <a:pt x="16751" y="57361"/>
                  <a:pt x="16784" y="57364"/>
                  <a:pt x="16812" y="57373"/>
                </a:cubicBezTo>
                <a:cubicBezTo>
                  <a:pt x="17107" y="57470"/>
                  <a:pt x="17939" y="57756"/>
                  <a:pt x="18073" y="57805"/>
                </a:cubicBezTo>
                <a:lnTo>
                  <a:pt x="18094" y="57805"/>
                </a:lnTo>
                <a:cubicBezTo>
                  <a:pt x="18247" y="57805"/>
                  <a:pt x="18648" y="57349"/>
                  <a:pt x="18853" y="57280"/>
                </a:cubicBezTo>
                <a:cubicBezTo>
                  <a:pt x="18874" y="57271"/>
                  <a:pt x="18902" y="57271"/>
                  <a:pt x="18946" y="57271"/>
                </a:cubicBezTo>
                <a:cubicBezTo>
                  <a:pt x="19367" y="57271"/>
                  <a:pt x="20822" y="57575"/>
                  <a:pt x="20947" y="57659"/>
                </a:cubicBezTo>
                <a:cubicBezTo>
                  <a:pt x="21081" y="57756"/>
                  <a:pt x="22448" y="58279"/>
                  <a:pt x="22772" y="58351"/>
                </a:cubicBezTo>
                <a:cubicBezTo>
                  <a:pt x="23095" y="58424"/>
                  <a:pt x="23709" y="58473"/>
                  <a:pt x="23899" y="58687"/>
                </a:cubicBezTo>
                <a:cubicBezTo>
                  <a:pt x="24085" y="58901"/>
                  <a:pt x="24380" y="59831"/>
                  <a:pt x="24651" y="60066"/>
                </a:cubicBezTo>
                <a:cubicBezTo>
                  <a:pt x="24918" y="60304"/>
                  <a:pt x="25590" y="61331"/>
                  <a:pt x="25937" y="61473"/>
                </a:cubicBezTo>
                <a:cubicBezTo>
                  <a:pt x="26284" y="61618"/>
                  <a:pt x="27198" y="61759"/>
                  <a:pt x="27413" y="61808"/>
                </a:cubicBezTo>
                <a:cubicBezTo>
                  <a:pt x="27429" y="61813"/>
                  <a:pt x="27445" y="61813"/>
                  <a:pt x="27461" y="61813"/>
                </a:cubicBezTo>
                <a:cubicBezTo>
                  <a:pt x="27583" y="61813"/>
                  <a:pt x="27781" y="61744"/>
                  <a:pt x="27982" y="61679"/>
                </a:cubicBezTo>
                <a:cubicBezTo>
                  <a:pt x="28185" y="61610"/>
                  <a:pt x="28391" y="61546"/>
                  <a:pt x="28537" y="61546"/>
                </a:cubicBezTo>
                <a:lnTo>
                  <a:pt x="28570" y="61546"/>
                </a:lnTo>
                <a:cubicBezTo>
                  <a:pt x="28865" y="61570"/>
                  <a:pt x="29079" y="61949"/>
                  <a:pt x="29264" y="61974"/>
                </a:cubicBezTo>
                <a:cubicBezTo>
                  <a:pt x="29455" y="61998"/>
                  <a:pt x="30098" y="62354"/>
                  <a:pt x="30283" y="62427"/>
                </a:cubicBezTo>
                <a:cubicBezTo>
                  <a:pt x="30300" y="62431"/>
                  <a:pt x="30328" y="62435"/>
                  <a:pt x="30365" y="62435"/>
                </a:cubicBezTo>
                <a:cubicBezTo>
                  <a:pt x="30748" y="62435"/>
                  <a:pt x="32168" y="62111"/>
                  <a:pt x="32487" y="62046"/>
                </a:cubicBezTo>
                <a:cubicBezTo>
                  <a:pt x="32834" y="61974"/>
                  <a:pt x="33586" y="61711"/>
                  <a:pt x="33853" y="61594"/>
                </a:cubicBezTo>
                <a:cubicBezTo>
                  <a:pt x="34125" y="61473"/>
                  <a:pt x="34392" y="61307"/>
                  <a:pt x="34553" y="61222"/>
                </a:cubicBezTo>
                <a:cubicBezTo>
                  <a:pt x="34715" y="61141"/>
                  <a:pt x="36029" y="60542"/>
                  <a:pt x="36215" y="60352"/>
                </a:cubicBezTo>
                <a:cubicBezTo>
                  <a:pt x="36393" y="60175"/>
                  <a:pt x="37460" y="59872"/>
                  <a:pt x="37662" y="59872"/>
                </a:cubicBezTo>
                <a:cubicBezTo>
                  <a:pt x="37678" y="59872"/>
                  <a:pt x="37686" y="59876"/>
                  <a:pt x="37691" y="59876"/>
                </a:cubicBezTo>
                <a:cubicBezTo>
                  <a:pt x="37771" y="59924"/>
                  <a:pt x="38176" y="60211"/>
                  <a:pt x="38361" y="60236"/>
                </a:cubicBezTo>
                <a:cubicBezTo>
                  <a:pt x="38544" y="60255"/>
                  <a:pt x="39360" y="60498"/>
                  <a:pt x="39550" y="60498"/>
                </a:cubicBezTo>
                <a:lnTo>
                  <a:pt x="39571" y="60498"/>
                </a:lnTo>
                <a:cubicBezTo>
                  <a:pt x="39704" y="60473"/>
                  <a:pt x="40485" y="59734"/>
                  <a:pt x="40485" y="59734"/>
                </a:cubicBezTo>
                <a:cubicBezTo>
                  <a:pt x="40485" y="59734"/>
                  <a:pt x="41451" y="60304"/>
                  <a:pt x="41665" y="60304"/>
                </a:cubicBezTo>
                <a:cubicBezTo>
                  <a:pt x="41864" y="60304"/>
                  <a:pt x="42377" y="60648"/>
                  <a:pt x="42688" y="60648"/>
                </a:cubicBezTo>
                <a:cubicBezTo>
                  <a:pt x="42716" y="60648"/>
                  <a:pt x="42741" y="60643"/>
                  <a:pt x="42765" y="60639"/>
                </a:cubicBezTo>
                <a:cubicBezTo>
                  <a:pt x="43060" y="60567"/>
                  <a:pt x="43784" y="60260"/>
                  <a:pt x="43998" y="60260"/>
                </a:cubicBezTo>
                <a:cubicBezTo>
                  <a:pt x="44212" y="60260"/>
                  <a:pt x="44588" y="60352"/>
                  <a:pt x="44831" y="60518"/>
                </a:cubicBezTo>
                <a:cubicBezTo>
                  <a:pt x="45073" y="60688"/>
                  <a:pt x="46654" y="61020"/>
                  <a:pt x="46654" y="61020"/>
                </a:cubicBezTo>
                <a:lnTo>
                  <a:pt x="47111" y="60498"/>
                </a:lnTo>
                <a:lnTo>
                  <a:pt x="47111" y="59742"/>
                </a:lnTo>
                <a:lnTo>
                  <a:pt x="47111" y="9081"/>
                </a:lnTo>
                <a:lnTo>
                  <a:pt x="47111" y="8115"/>
                </a:lnTo>
                <a:cubicBezTo>
                  <a:pt x="47111" y="8115"/>
                  <a:pt x="45764" y="8309"/>
                  <a:pt x="45417" y="8309"/>
                </a:cubicBezTo>
                <a:cubicBezTo>
                  <a:pt x="45397" y="8309"/>
                  <a:pt x="45381" y="8309"/>
                  <a:pt x="45368" y="8305"/>
                </a:cubicBezTo>
                <a:lnTo>
                  <a:pt x="45348" y="8305"/>
                </a:lnTo>
                <a:cubicBezTo>
                  <a:pt x="45094" y="8305"/>
                  <a:pt x="44508" y="8738"/>
                  <a:pt x="44374" y="8782"/>
                </a:cubicBezTo>
                <a:cubicBezTo>
                  <a:pt x="44245" y="8826"/>
                  <a:pt x="43674" y="9331"/>
                  <a:pt x="43484" y="9331"/>
                </a:cubicBezTo>
                <a:lnTo>
                  <a:pt x="43465" y="9331"/>
                </a:lnTo>
                <a:cubicBezTo>
                  <a:pt x="43319" y="9287"/>
                  <a:pt x="42793" y="9057"/>
                  <a:pt x="42453" y="9057"/>
                </a:cubicBezTo>
                <a:cubicBezTo>
                  <a:pt x="42409" y="9057"/>
                  <a:pt x="42373" y="9061"/>
                  <a:pt x="42336" y="9068"/>
                </a:cubicBezTo>
                <a:cubicBezTo>
                  <a:pt x="42013" y="9141"/>
                  <a:pt x="41475" y="9785"/>
                  <a:pt x="41317" y="9785"/>
                </a:cubicBezTo>
                <a:cubicBezTo>
                  <a:pt x="41155" y="9785"/>
                  <a:pt x="39975" y="10807"/>
                  <a:pt x="39837" y="10880"/>
                </a:cubicBezTo>
                <a:cubicBezTo>
                  <a:pt x="39708" y="10949"/>
                  <a:pt x="39175" y="11309"/>
                  <a:pt x="39045" y="11309"/>
                </a:cubicBezTo>
                <a:lnTo>
                  <a:pt x="39033" y="11309"/>
                </a:lnTo>
                <a:cubicBezTo>
                  <a:pt x="38928" y="11285"/>
                  <a:pt x="38147" y="10735"/>
                  <a:pt x="38014" y="10690"/>
                </a:cubicBezTo>
                <a:cubicBezTo>
                  <a:pt x="37880" y="10641"/>
                  <a:pt x="37476" y="10213"/>
                  <a:pt x="37210" y="10213"/>
                </a:cubicBezTo>
                <a:cubicBezTo>
                  <a:pt x="37007" y="10213"/>
                  <a:pt x="36490" y="10253"/>
                  <a:pt x="36154" y="10253"/>
                </a:cubicBezTo>
                <a:cubicBezTo>
                  <a:pt x="36041" y="10253"/>
                  <a:pt x="35948" y="10249"/>
                  <a:pt x="35896" y="10238"/>
                </a:cubicBezTo>
                <a:cubicBezTo>
                  <a:pt x="35681" y="10189"/>
                  <a:pt x="35034" y="9570"/>
                  <a:pt x="34877" y="9473"/>
                </a:cubicBezTo>
                <a:cubicBezTo>
                  <a:pt x="34715" y="9376"/>
                  <a:pt x="34205" y="8709"/>
                  <a:pt x="33963" y="8616"/>
                </a:cubicBezTo>
                <a:cubicBezTo>
                  <a:pt x="33741" y="8527"/>
                  <a:pt x="33470" y="8277"/>
                  <a:pt x="33259" y="8277"/>
                </a:cubicBezTo>
                <a:cubicBezTo>
                  <a:pt x="33243" y="8277"/>
                  <a:pt x="33227" y="8277"/>
                  <a:pt x="33211" y="8281"/>
                </a:cubicBezTo>
                <a:cubicBezTo>
                  <a:pt x="32996" y="8329"/>
                  <a:pt x="31869" y="8495"/>
                  <a:pt x="31682" y="8495"/>
                </a:cubicBezTo>
                <a:cubicBezTo>
                  <a:pt x="31505" y="8495"/>
                  <a:pt x="30680" y="9029"/>
                  <a:pt x="30408" y="9029"/>
                </a:cubicBezTo>
                <a:cubicBezTo>
                  <a:pt x="30393" y="9029"/>
                  <a:pt x="30376" y="9025"/>
                  <a:pt x="30365" y="9020"/>
                </a:cubicBezTo>
                <a:cubicBezTo>
                  <a:pt x="30332" y="9008"/>
                  <a:pt x="30279" y="9004"/>
                  <a:pt x="30223" y="9004"/>
                </a:cubicBezTo>
                <a:cubicBezTo>
                  <a:pt x="30122" y="9004"/>
                  <a:pt x="29988" y="9020"/>
                  <a:pt x="29850" y="9033"/>
                </a:cubicBezTo>
                <a:cubicBezTo>
                  <a:pt x="29714" y="9049"/>
                  <a:pt x="29572" y="9061"/>
                  <a:pt x="29443" y="9061"/>
                </a:cubicBezTo>
                <a:cubicBezTo>
                  <a:pt x="29329" y="9061"/>
                  <a:pt x="29232" y="9049"/>
                  <a:pt x="29160" y="9020"/>
                </a:cubicBezTo>
                <a:cubicBezTo>
                  <a:pt x="28865" y="8903"/>
                  <a:pt x="28245" y="8475"/>
                  <a:pt x="27922" y="8329"/>
                </a:cubicBezTo>
                <a:cubicBezTo>
                  <a:pt x="27603" y="8187"/>
                  <a:pt x="27012" y="8066"/>
                  <a:pt x="26903" y="7900"/>
                </a:cubicBezTo>
                <a:cubicBezTo>
                  <a:pt x="26799" y="7734"/>
                  <a:pt x="26313" y="7399"/>
                  <a:pt x="26313" y="7136"/>
                </a:cubicBezTo>
                <a:cubicBezTo>
                  <a:pt x="26313" y="6877"/>
                  <a:pt x="25375" y="6614"/>
                  <a:pt x="25241" y="6517"/>
                </a:cubicBezTo>
                <a:cubicBezTo>
                  <a:pt x="25104" y="6424"/>
                  <a:pt x="24543" y="6211"/>
                  <a:pt x="24437" y="6114"/>
                </a:cubicBezTo>
                <a:cubicBezTo>
                  <a:pt x="24328" y="6017"/>
                  <a:pt x="23495" y="5495"/>
                  <a:pt x="23333" y="5373"/>
                </a:cubicBezTo>
                <a:cubicBezTo>
                  <a:pt x="23203" y="5276"/>
                  <a:pt x="22128" y="5082"/>
                  <a:pt x="21615" y="5082"/>
                </a:cubicBezTo>
                <a:cubicBezTo>
                  <a:pt x="21501" y="5082"/>
                  <a:pt x="21417" y="5090"/>
                  <a:pt x="21376" y="5110"/>
                </a:cubicBezTo>
                <a:cubicBezTo>
                  <a:pt x="21134" y="5232"/>
                  <a:pt x="20357" y="5802"/>
                  <a:pt x="20249" y="5851"/>
                </a:cubicBezTo>
                <a:cubicBezTo>
                  <a:pt x="20244" y="5851"/>
                  <a:pt x="20244" y="5855"/>
                  <a:pt x="20240" y="5855"/>
                </a:cubicBezTo>
                <a:cubicBezTo>
                  <a:pt x="20139" y="5855"/>
                  <a:pt x="20115" y="5082"/>
                  <a:pt x="20115" y="5082"/>
                </a:cubicBezTo>
                <a:cubicBezTo>
                  <a:pt x="20115" y="5082"/>
                  <a:pt x="19040" y="4614"/>
                  <a:pt x="18773" y="4444"/>
                </a:cubicBezTo>
                <a:cubicBezTo>
                  <a:pt x="18506" y="4278"/>
                  <a:pt x="17511" y="4254"/>
                  <a:pt x="17244" y="4063"/>
                </a:cubicBezTo>
                <a:cubicBezTo>
                  <a:pt x="16974" y="3873"/>
                  <a:pt x="16597" y="3348"/>
                  <a:pt x="16383" y="3206"/>
                </a:cubicBezTo>
                <a:cubicBezTo>
                  <a:pt x="16168" y="3065"/>
                  <a:pt x="14746" y="2778"/>
                  <a:pt x="14559" y="2729"/>
                </a:cubicBezTo>
                <a:cubicBezTo>
                  <a:pt x="14369" y="2681"/>
                  <a:pt x="14184" y="2300"/>
                  <a:pt x="13941" y="2159"/>
                </a:cubicBezTo>
                <a:cubicBezTo>
                  <a:pt x="13699" y="2014"/>
                  <a:pt x="13165" y="1609"/>
                  <a:pt x="12975" y="1468"/>
                </a:cubicBezTo>
                <a:cubicBezTo>
                  <a:pt x="12817" y="1346"/>
                  <a:pt x="12182" y="1104"/>
                  <a:pt x="11777" y="1104"/>
                </a:cubicBezTo>
                <a:cubicBezTo>
                  <a:pt x="11701" y="1104"/>
                  <a:pt x="11637" y="1116"/>
                  <a:pt x="11579" y="1132"/>
                </a:cubicBezTo>
                <a:cubicBezTo>
                  <a:pt x="11527" y="1152"/>
                  <a:pt x="11458" y="1160"/>
                  <a:pt x="11385" y="1160"/>
                </a:cubicBezTo>
                <a:cubicBezTo>
                  <a:pt x="10993" y="1160"/>
                  <a:pt x="10399" y="922"/>
                  <a:pt x="10266" y="820"/>
                </a:cubicBezTo>
                <a:cubicBezTo>
                  <a:pt x="10104" y="704"/>
                  <a:pt x="9647" y="348"/>
                  <a:pt x="9405" y="251"/>
                </a:cubicBezTo>
                <a:cubicBezTo>
                  <a:pt x="9211" y="174"/>
                  <a:pt x="8980" y="64"/>
                  <a:pt x="8640" y="64"/>
                </a:cubicBezTo>
                <a:cubicBezTo>
                  <a:pt x="8564" y="64"/>
                  <a:pt x="8478" y="68"/>
                  <a:pt x="8386" y="85"/>
                </a:cubicBezTo>
                <a:cubicBezTo>
                  <a:pt x="8172" y="117"/>
                  <a:pt x="7815" y="129"/>
                  <a:pt x="7459" y="129"/>
                </a:cubicBezTo>
                <a:cubicBezTo>
                  <a:pt x="7007" y="129"/>
                  <a:pt x="6554" y="105"/>
                  <a:pt x="6372" y="64"/>
                </a:cubicBezTo>
                <a:cubicBezTo>
                  <a:pt x="6307" y="49"/>
                  <a:pt x="6222" y="44"/>
                  <a:pt x="6125" y="44"/>
                </a:cubicBezTo>
                <a:cubicBezTo>
                  <a:pt x="5737" y="44"/>
                  <a:pt x="5171" y="141"/>
                  <a:pt x="4977" y="178"/>
                </a:cubicBezTo>
                <a:cubicBezTo>
                  <a:pt x="4767" y="223"/>
                  <a:pt x="4378" y="461"/>
                  <a:pt x="4100" y="461"/>
                </a:cubicBezTo>
                <a:cubicBezTo>
                  <a:pt x="4059" y="461"/>
                  <a:pt x="4019" y="453"/>
                  <a:pt x="3986" y="441"/>
                </a:cubicBezTo>
                <a:cubicBezTo>
                  <a:pt x="3716" y="348"/>
                  <a:pt x="3368" y="299"/>
                  <a:pt x="3101" y="251"/>
                </a:cubicBezTo>
                <a:cubicBezTo>
                  <a:pt x="2883" y="214"/>
                  <a:pt x="2426"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574;p34"/>
          <p:cNvGrpSpPr/>
          <p:nvPr/>
        </p:nvGrpSpPr>
        <p:grpSpPr>
          <a:xfrm rot="899960" flipH="1">
            <a:off x="545943" y="1240103"/>
            <a:ext cx="689154" cy="1060243"/>
            <a:chOff x="7848875" y="190500"/>
            <a:chExt cx="689175" cy="1060275"/>
          </a:xfrm>
        </p:grpSpPr>
        <p:pic>
          <p:nvPicPr>
            <p:cNvPr id="2097327" name="Google Shape;575;p34"/>
            <p:cNvPicPr preferRelativeResize="0">
              <a:picLocks/>
            </p:cNvPicPr>
            <p:nvPr/>
          </p:nvPicPr>
          <p:blipFill rotWithShape="1">
            <a:blip r:embed="rId4">
              <a:alphaModFix amt="29000"/>
            </a:blip>
            <a:srcRect r="43310" b="35658"/>
            <a:stretch>
              <a:fillRect/>
            </a:stretch>
          </p:blipFill>
          <p:spPr>
            <a:xfrm>
              <a:off x="7880425" y="222075"/>
              <a:ext cx="657625" cy="1028700"/>
            </a:xfrm>
            <a:prstGeom prst="rect">
              <a:avLst/>
            </a:prstGeom>
            <a:noFill/>
            <a:ln>
              <a:noFill/>
            </a:ln>
          </p:spPr>
        </p:pic>
        <p:pic>
          <p:nvPicPr>
            <p:cNvPr id="2097328" name="Google Shape;576;p34"/>
            <p:cNvPicPr preferRelativeResize="0">
              <a:picLocks/>
            </p:cNvPicPr>
            <p:nvPr/>
          </p:nvPicPr>
          <p:blipFill rotWithShape="1">
            <a:blip r:embed="rId5">
              <a:alphaModFix/>
            </a:blip>
            <a:srcRect r="43310" b="35658"/>
            <a:stretch>
              <a:fillRect/>
            </a:stretch>
          </p:blipFill>
          <p:spPr>
            <a:xfrm>
              <a:off x="7848875" y="190500"/>
              <a:ext cx="657625" cy="1028700"/>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9"/>
        <p:cNvGrpSpPr/>
        <p:nvPr/>
      </p:nvGrpSpPr>
      <p:grpSpPr>
        <a:xfrm>
          <a:off x="0" y="0"/>
          <a:ext cx="0" cy="0"/>
          <a:chOff x="0" y="0"/>
          <a:chExt cx="0" cy="0"/>
        </a:xfrm>
      </p:grpSpPr>
      <p:pic>
        <p:nvPicPr>
          <p:cNvPr id="2097441" name="Google Shape;60;p5"/>
          <p:cNvPicPr preferRelativeResize="0">
            <a:picLocks/>
          </p:cNvPicPr>
          <p:nvPr/>
        </p:nvPicPr>
        <p:blipFill>
          <a:blip r:embed="rId2">
            <a:alphaModFix/>
          </a:blip>
          <a:stretch>
            <a:fillRect/>
          </a:stretch>
        </p:blipFill>
        <p:spPr>
          <a:xfrm rot="5710843">
            <a:off x="-198284" y="3343575"/>
            <a:ext cx="3235388" cy="3245750"/>
          </a:xfrm>
          <a:prstGeom prst="rect">
            <a:avLst/>
          </a:prstGeom>
          <a:noFill/>
          <a:ln>
            <a:noFill/>
          </a:ln>
        </p:spPr>
      </p:pic>
      <p:sp>
        <p:nvSpPr>
          <p:cNvPr id="1048871" name="Google Shape;61;p5"/>
          <p:cNvSpPr txBox="1">
            <a:spLocks noGrp="1"/>
          </p:cNvSpPr>
          <p:nvPr>
            <p:ph type="subTitle" idx="1"/>
          </p:nvPr>
        </p:nvSpPr>
        <p:spPr>
          <a:xfrm>
            <a:off x="1410025" y="2460750"/>
            <a:ext cx="2907600" cy="398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200">
                <a:solidFill>
                  <a:schemeClr val="lt1"/>
                </a:solidFill>
                <a:latin typeface="Courier Prime"/>
                <a:ea typeface="Courier Prime"/>
                <a:cs typeface="Courier Prime"/>
                <a:sym typeface="Courier Prim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048872" name="Google Shape;62;p5"/>
          <p:cNvSpPr txBox="1">
            <a:spLocks noGrp="1"/>
          </p:cNvSpPr>
          <p:nvPr>
            <p:ph type="subTitle" idx="2"/>
          </p:nvPr>
        </p:nvSpPr>
        <p:spPr>
          <a:xfrm>
            <a:off x="4607700" y="2460750"/>
            <a:ext cx="29076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200">
                <a:solidFill>
                  <a:schemeClr val="lt1"/>
                </a:solidFill>
                <a:latin typeface="Courier Prime"/>
                <a:ea typeface="Courier Prime"/>
                <a:cs typeface="Courier Prime"/>
                <a:sym typeface="Courier Prim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048873" name="Google Shape;63;p5"/>
          <p:cNvSpPr txBox="1">
            <a:spLocks noGrp="1"/>
          </p:cNvSpPr>
          <p:nvPr>
            <p:ph type="subTitle" idx="3"/>
          </p:nvPr>
        </p:nvSpPr>
        <p:spPr>
          <a:xfrm>
            <a:off x="1410025" y="2913533"/>
            <a:ext cx="2907600" cy="91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
        <p:nvSpPr>
          <p:cNvPr id="1048874" name="Google Shape;64;p5"/>
          <p:cNvSpPr txBox="1">
            <a:spLocks noGrp="1"/>
          </p:cNvSpPr>
          <p:nvPr>
            <p:ph type="subTitle" idx="4"/>
          </p:nvPr>
        </p:nvSpPr>
        <p:spPr>
          <a:xfrm>
            <a:off x="4607700" y="2913533"/>
            <a:ext cx="2907600" cy="91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
        <p:nvSpPr>
          <p:cNvPr id="1048875" name="Google Shape;65;p5"/>
          <p:cNvSpPr txBox="1">
            <a:spLocks noGrp="1"/>
          </p:cNvSpPr>
          <p:nvPr>
            <p:ph type="title"/>
          </p:nvPr>
        </p:nvSpPr>
        <p:spPr>
          <a:xfrm>
            <a:off x="720000" y="537375"/>
            <a:ext cx="7704000" cy="44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endParaRPr/>
          </a:p>
        </p:txBody>
      </p:sp>
      <p:pic>
        <p:nvPicPr>
          <p:cNvPr id="2097442" name="Google Shape;66;p5"/>
          <p:cNvPicPr preferRelativeResize="0">
            <a:picLocks/>
          </p:cNvPicPr>
          <p:nvPr/>
        </p:nvPicPr>
        <p:blipFill>
          <a:blip r:embed="rId2">
            <a:alphaModFix/>
          </a:blip>
          <a:stretch>
            <a:fillRect/>
          </a:stretch>
        </p:blipFill>
        <p:spPr>
          <a:xfrm rot="-6386155">
            <a:off x="7482993" y="-497325"/>
            <a:ext cx="3235385" cy="3245751"/>
          </a:xfrm>
          <a:prstGeom prst="rect">
            <a:avLst/>
          </a:prstGeom>
          <a:noFill/>
          <a:ln>
            <a:noFill/>
          </a:ln>
        </p:spPr>
      </p:pic>
      <p:pic>
        <p:nvPicPr>
          <p:cNvPr id="2097443" name="Google Shape;67;p5"/>
          <p:cNvPicPr preferRelativeResize="0">
            <a:picLocks/>
          </p:cNvPicPr>
          <p:nvPr/>
        </p:nvPicPr>
        <p:blipFill>
          <a:blip r:embed="rId3">
            <a:alphaModFix/>
          </a:blip>
          <a:stretch>
            <a:fillRect/>
          </a:stretch>
        </p:blipFill>
        <p:spPr>
          <a:xfrm rot="7406202" flipH="1">
            <a:off x="6480182" y="-319816"/>
            <a:ext cx="4012567" cy="3245748"/>
          </a:xfrm>
          <a:prstGeom prst="rect">
            <a:avLst/>
          </a:prstGeom>
          <a:noFill/>
          <a:ln>
            <a:noFill/>
          </a:ln>
        </p:spPr>
      </p:pic>
      <p:sp>
        <p:nvSpPr>
          <p:cNvPr id="1048876" name="Google Shape;68;p5"/>
          <p:cNvSpPr/>
          <p:nvPr/>
        </p:nvSpPr>
        <p:spPr>
          <a:xfrm rot="-5778961">
            <a:off x="8724357" y="-307206"/>
            <a:ext cx="2924204" cy="2921831"/>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7444" name="Google Shape;69;p5"/>
          <p:cNvPicPr preferRelativeResize="0">
            <a:picLocks/>
          </p:cNvPicPr>
          <p:nvPr/>
        </p:nvPicPr>
        <p:blipFill>
          <a:blip r:embed="rId3">
            <a:alphaModFix/>
          </a:blip>
          <a:stretch>
            <a:fillRect/>
          </a:stretch>
        </p:blipFill>
        <p:spPr>
          <a:xfrm rot="-8829576">
            <a:off x="-1512166" y="490556"/>
            <a:ext cx="4012570" cy="3245748"/>
          </a:xfrm>
          <a:prstGeom prst="rect">
            <a:avLst/>
          </a:prstGeom>
          <a:noFill/>
          <a:ln>
            <a:noFill/>
          </a:ln>
        </p:spPr>
      </p:pic>
      <p:sp>
        <p:nvSpPr>
          <p:cNvPr id="1048877" name="Google Shape;70;p5"/>
          <p:cNvSpPr/>
          <p:nvPr/>
        </p:nvSpPr>
        <p:spPr>
          <a:xfrm rot="-6255553">
            <a:off x="-3925146" y="345259"/>
            <a:ext cx="5233674" cy="3464792"/>
          </a:xfrm>
          <a:custGeom>
            <a:avLst/>
            <a:gdLst/>
            <a:ahLst/>
            <a:cxnLst/>
            <a:rect l="l" t="t" r="r" b="b"/>
            <a:pathLst>
              <a:path w="47112" h="62435" extrusionOk="0">
                <a:moveTo>
                  <a:pt x="2143" y="0"/>
                </a:moveTo>
                <a:cubicBezTo>
                  <a:pt x="2074" y="0"/>
                  <a:pt x="2014" y="12"/>
                  <a:pt x="1973" y="44"/>
                </a:cubicBezTo>
                <a:cubicBezTo>
                  <a:pt x="1758" y="202"/>
                  <a:pt x="0" y="1059"/>
                  <a:pt x="0" y="1059"/>
                </a:cubicBezTo>
                <a:lnTo>
                  <a:pt x="0" y="1727"/>
                </a:lnTo>
                <a:lnTo>
                  <a:pt x="0" y="53531"/>
                </a:lnTo>
                <a:lnTo>
                  <a:pt x="0" y="54324"/>
                </a:lnTo>
                <a:cubicBezTo>
                  <a:pt x="0" y="54324"/>
                  <a:pt x="2535" y="54874"/>
                  <a:pt x="2964" y="55039"/>
                </a:cubicBezTo>
                <a:cubicBezTo>
                  <a:pt x="3089" y="55088"/>
                  <a:pt x="3243" y="55104"/>
                  <a:pt x="3396" y="55104"/>
                </a:cubicBezTo>
                <a:cubicBezTo>
                  <a:pt x="3562" y="55104"/>
                  <a:pt x="3728" y="55084"/>
                  <a:pt x="3878" y="55069"/>
                </a:cubicBezTo>
                <a:cubicBezTo>
                  <a:pt x="4027" y="55048"/>
                  <a:pt x="4156" y="55032"/>
                  <a:pt x="4238" y="55032"/>
                </a:cubicBezTo>
                <a:cubicBezTo>
                  <a:pt x="4266" y="55032"/>
                  <a:pt x="4290" y="55036"/>
                  <a:pt x="4306" y="55039"/>
                </a:cubicBezTo>
                <a:cubicBezTo>
                  <a:pt x="4468" y="55088"/>
                  <a:pt x="4710" y="55230"/>
                  <a:pt x="5005" y="55371"/>
                </a:cubicBezTo>
                <a:cubicBezTo>
                  <a:pt x="5300" y="55517"/>
                  <a:pt x="5891" y="55707"/>
                  <a:pt x="6295" y="55707"/>
                </a:cubicBezTo>
                <a:cubicBezTo>
                  <a:pt x="6696" y="55707"/>
                  <a:pt x="7286" y="55756"/>
                  <a:pt x="7528" y="55824"/>
                </a:cubicBezTo>
                <a:cubicBezTo>
                  <a:pt x="7771" y="55897"/>
                  <a:pt x="8895" y="56087"/>
                  <a:pt x="9219" y="56184"/>
                </a:cubicBezTo>
                <a:cubicBezTo>
                  <a:pt x="9542" y="56277"/>
                  <a:pt x="9809" y="56706"/>
                  <a:pt x="9995" y="56920"/>
                </a:cubicBezTo>
                <a:cubicBezTo>
                  <a:pt x="10185" y="57134"/>
                  <a:pt x="10508" y="57567"/>
                  <a:pt x="10885" y="57805"/>
                </a:cubicBezTo>
                <a:cubicBezTo>
                  <a:pt x="11256" y="58040"/>
                  <a:pt x="11475" y="58473"/>
                  <a:pt x="11742" y="58517"/>
                </a:cubicBezTo>
                <a:cubicBezTo>
                  <a:pt x="12008" y="58566"/>
                  <a:pt x="13432" y="58732"/>
                  <a:pt x="13512" y="58780"/>
                </a:cubicBezTo>
                <a:cubicBezTo>
                  <a:pt x="13520" y="58784"/>
                  <a:pt x="13529" y="58784"/>
                  <a:pt x="13548" y="58784"/>
                </a:cubicBezTo>
                <a:cubicBezTo>
                  <a:pt x="13742" y="58784"/>
                  <a:pt x="14612" y="58541"/>
                  <a:pt x="14612" y="58541"/>
                </a:cubicBezTo>
                <a:cubicBezTo>
                  <a:pt x="14612" y="58541"/>
                  <a:pt x="15659" y="57805"/>
                  <a:pt x="15793" y="57756"/>
                </a:cubicBezTo>
                <a:cubicBezTo>
                  <a:pt x="15914" y="57713"/>
                  <a:pt x="16403" y="57361"/>
                  <a:pt x="16718" y="57361"/>
                </a:cubicBezTo>
                <a:cubicBezTo>
                  <a:pt x="16751" y="57361"/>
                  <a:pt x="16784" y="57364"/>
                  <a:pt x="16812" y="57373"/>
                </a:cubicBezTo>
                <a:cubicBezTo>
                  <a:pt x="17107" y="57470"/>
                  <a:pt x="17939" y="57756"/>
                  <a:pt x="18073" y="57805"/>
                </a:cubicBezTo>
                <a:lnTo>
                  <a:pt x="18094" y="57805"/>
                </a:lnTo>
                <a:cubicBezTo>
                  <a:pt x="18247" y="57805"/>
                  <a:pt x="18648" y="57349"/>
                  <a:pt x="18853" y="57280"/>
                </a:cubicBezTo>
                <a:cubicBezTo>
                  <a:pt x="18874" y="57271"/>
                  <a:pt x="18902" y="57271"/>
                  <a:pt x="18946" y="57271"/>
                </a:cubicBezTo>
                <a:cubicBezTo>
                  <a:pt x="19367" y="57271"/>
                  <a:pt x="20822" y="57575"/>
                  <a:pt x="20947" y="57659"/>
                </a:cubicBezTo>
                <a:cubicBezTo>
                  <a:pt x="21081" y="57756"/>
                  <a:pt x="22448" y="58279"/>
                  <a:pt x="22772" y="58351"/>
                </a:cubicBezTo>
                <a:cubicBezTo>
                  <a:pt x="23095" y="58424"/>
                  <a:pt x="23709" y="58473"/>
                  <a:pt x="23899" y="58687"/>
                </a:cubicBezTo>
                <a:cubicBezTo>
                  <a:pt x="24085" y="58901"/>
                  <a:pt x="24380" y="59831"/>
                  <a:pt x="24651" y="60066"/>
                </a:cubicBezTo>
                <a:cubicBezTo>
                  <a:pt x="24918" y="60304"/>
                  <a:pt x="25590" y="61331"/>
                  <a:pt x="25937" y="61473"/>
                </a:cubicBezTo>
                <a:cubicBezTo>
                  <a:pt x="26284" y="61618"/>
                  <a:pt x="27198" y="61759"/>
                  <a:pt x="27413" y="61808"/>
                </a:cubicBezTo>
                <a:cubicBezTo>
                  <a:pt x="27429" y="61813"/>
                  <a:pt x="27445" y="61813"/>
                  <a:pt x="27461" y="61813"/>
                </a:cubicBezTo>
                <a:cubicBezTo>
                  <a:pt x="27583" y="61813"/>
                  <a:pt x="27781" y="61744"/>
                  <a:pt x="27982" y="61679"/>
                </a:cubicBezTo>
                <a:cubicBezTo>
                  <a:pt x="28185" y="61610"/>
                  <a:pt x="28391" y="61546"/>
                  <a:pt x="28537" y="61546"/>
                </a:cubicBezTo>
                <a:lnTo>
                  <a:pt x="28570" y="61546"/>
                </a:lnTo>
                <a:cubicBezTo>
                  <a:pt x="28865" y="61570"/>
                  <a:pt x="29079" y="61949"/>
                  <a:pt x="29264" y="61974"/>
                </a:cubicBezTo>
                <a:cubicBezTo>
                  <a:pt x="29455" y="61998"/>
                  <a:pt x="30098" y="62354"/>
                  <a:pt x="30283" y="62427"/>
                </a:cubicBezTo>
                <a:cubicBezTo>
                  <a:pt x="30300" y="62431"/>
                  <a:pt x="30328" y="62435"/>
                  <a:pt x="30365" y="62435"/>
                </a:cubicBezTo>
                <a:cubicBezTo>
                  <a:pt x="30748" y="62435"/>
                  <a:pt x="32168" y="62111"/>
                  <a:pt x="32487" y="62046"/>
                </a:cubicBezTo>
                <a:cubicBezTo>
                  <a:pt x="32834" y="61974"/>
                  <a:pt x="33586" y="61711"/>
                  <a:pt x="33853" y="61594"/>
                </a:cubicBezTo>
                <a:cubicBezTo>
                  <a:pt x="34125" y="61473"/>
                  <a:pt x="34392" y="61307"/>
                  <a:pt x="34553" y="61222"/>
                </a:cubicBezTo>
                <a:cubicBezTo>
                  <a:pt x="34715" y="61141"/>
                  <a:pt x="36029" y="60542"/>
                  <a:pt x="36215" y="60352"/>
                </a:cubicBezTo>
                <a:cubicBezTo>
                  <a:pt x="36393" y="60175"/>
                  <a:pt x="37460" y="59872"/>
                  <a:pt x="37662" y="59872"/>
                </a:cubicBezTo>
                <a:cubicBezTo>
                  <a:pt x="37678" y="59872"/>
                  <a:pt x="37686" y="59876"/>
                  <a:pt x="37691" y="59876"/>
                </a:cubicBezTo>
                <a:cubicBezTo>
                  <a:pt x="37771" y="59924"/>
                  <a:pt x="38176" y="60211"/>
                  <a:pt x="38361" y="60236"/>
                </a:cubicBezTo>
                <a:cubicBezTo>
                  <a:pt x="38544" y="60255"/>
                  <a:pt x="39360" y="60498"/>
                  <a:pt x="39550" y="60498"/>
                </a:cubicBezTo>
                <a:lnTo>
                  <a:pt x="39571" y="60498"/>
                </a:lnTo>
                <a:cubicBezTo>
                  <a:pt x="39704" y="60473"/>
                  <a:pt x="40485" y="59734"/>
                  <a:pt x="40485" y="59734"/>
                </a:cubicBezTo>
                <a:cubicBezTo>
                  <a:pt x="40485" y="59734"/>
                  <a:pt x="41451" y="60304"/>
                  <a:pt x="41665" y="60304"/>
                </a:cubicBezTo>
                <a:cubicBezTo>
                  <a:pt x="41864" y="60304"/>
                  <a:pt x="42377" y="60648"/>
                  <a:pt x="42688" y="60648"/>
                </a:cubicBezTo>
                <a:cubicBezTo>
                  <a:pt x="42716" y="60648"/>
                  <a:pt x="42741" y="60643"/>
                  <a:pt x="42765" y="60639"/>
                </a:cubicBezTo>
                <a:cubicBezTo>
                  <a:pt x="43060" y="60567"/>
                  <a:pt x="43784" y="60260"/>
                  <a:pt x="43998" y="60260"/>
                </a:cubicBezTo>
                <a:cubicBezTo>
                  <a:pt x="44212" y="60260"/>
                  <a:pt x="44588" y="60352"/>
                  <a:pt x="44831" y="60518"/>
                </a:cubicBezTo>
                <a:cubicBezTo>
                  <a:pt x="45073" y="60688"/>
                  <a:pt x="46654" y="61020"/>
                  <a:pt x="46654" y="61020"/>
                </a:cubicBezTo>
                <a:lnTo>
                  <a:pt x="47111" y="60498"/>
                </a:lnTo>
                <a:lnTo>
                  <a:pt x="47111" y="59742"/>
                </a:lnTo>
                <a:lnTo>
                  <a:pt x="47111" y="9081"/>
                </a:lnTo>
                <a:lnTo>
                  <a:pt x="47111" y="8115"/>
                </a:lnTo>
                <a:cubicBezTo>
                  <a:pt x="47111" y="8115"/>
                  <a:pt x="45764" y="8309"/>
                  <a:pt x="45417" y="8309"/>
                </a:cubicBezTo>
                <a:cubicBezTo>
                  <a:pt x="45397" y="8309"/>
                  <a:pt x="45381" y="8309"/>
                  <a:pt x="45368" y="8305"/>
                </a:cubicBezTo>
                <a:lnTo>
                  <a:pt x="45348" y="8305"/>
                </a:lnTo>
                <a:cubicBezTo>
                  <a:pt x="45094" y="8305"/>
                  <a:pt x="44508" y="8738"/>
                  <a:pt x="44374" y="8782"/>
                </a:cubicBezTo>
                <a:cubicBezTo>
                  <a:pt x="44245" y="8826"/>
                  <a:pt x="43674" y="9331"/>
                  <a:pt x="43484" y="9331"/>
                </a:cubicBezTo>
                <a:lnTo>
                  <a:pt x="43465" y="9331"/>
                </a:lnTo>
                <a:cubicBezTo>
                  <a:pt x="43319" y="9287"/>
                  <a:pt x="42793" y="9057"/>
                  <a:pt x="42453" y="9057"/>
                </a:cubicBezTo>
                <a:cubicBezTo>
                  <a:pt x="42409" y="9057"/>
                  <a:pt x="42373" y="9061"/>
                  <a:pt x="42336" y="9068"/>
                </a:cubicBezTo>
                <a:cubicBezTo>
                  <a:pt x="42013" y="9141"/>
                  <a:pt x="41475" y="9785"/>
                  <a:pt x="41317" y="9785"/>
                </a:cubicBezTo>
                <a:cubicBezTo>
                  <a:pt x="41155" y="9785"/>
                  <a:pt x="39975" y="10807"/>
                  <a:pt x="39837" y="10880"/>
                </a:cubicBezTo>
                <a:cubicBezTo>
                  <a:pt x="39708" y="10949"/>
                  <a:pt x="39175" y="11309"/>
                  <a:pt x="39045" y="11309"/>
                </a:cubicBezTo>
                <a:lnTo>
                  <a:pt x="39033" y="11309"/>
                </a:lnTo>
                <a:cubicBezTo>
                  <a:pt x="38928" y="11285"/>
                  <a:pt x="38147" y="10735"/>
                  <a:pt x="38014" y="10690"/>
                </a:cubicBezTo>
                <a:cubicBezTo>
                  <a:pt x="37880" y="10641"/>
                  <a:pt x="37476" y="10213"/>
                  <a:pt x="37210" y="10213"/>
                </a:cubicBezTo>
                <a:cubicBezTo>
                  <a:pt x="37007" y="10213"/>
                  <a:pt x="36490" y="10253"/>
                  <a:pt x="36154" y="10253"/>
                </a:cubicBezTo>
                <a:cubicBezTo>
                  <a:pt x="36041" y="10253"/>
                  <a:pt x="35948" y="10249"/>
                  <a:pt x="35896" y="10238"/>
                </a:cubicBezTo>
                <a:cubicBezTo>
                  <a:pt x="35681" y="10189"/>
                  <a:pt x="35034" y="9570"/>
                  <a:pt x="34877" y="9473"/>
                </a:cubicBezTo>
                <a:cubicBezTo>
                  <a:pt x="34715" y="9376"/>
                  <a:pt x="34205" y="8709"/>
                  <a:pt x="33963" y="8616"/>
                </a:cubicBezTo>
                <a:cubicBezTo>
                  <a:pt x="33741" y="8527"/>
                  <a:pt x="33470" y="8277"/>
                  <a:pt x="33259" y="8277"/>
                </a:cubicBezTo>
                <a:cubicBezTo>
                  <a:pt x="33243" y="8277"/>
                  <a:pt x="33227" y="8277"/>
                  <a:pt x="33211" y="8281"/>
                </a:cubicBezTo>
                <a:cubicBezTo>
                  <a:pt x="32996" y="8329"/>
                  <a:pt x="31869" y="8495"/>
                  <a:pt x="31682" y="8495"/>
                </a:cubicBezTo>
                <a:cubicBezTo>
                  <a:pt x="31505" y="8495"/>
                  <a:pt x="30680" y="9029"/>
                  <a:pt x="30408" y="9029"/>
                </a:cubicBezTo>
                <a:cubicBezTo>
                  <a:pt x="30393" y="9029"/>
                  <a:pt x="30376" y="9025"/>
                  <a:pt x="30365" y="9020"/>
                </a:cubicBezTo>
                <a:cubicBezTo>
                  <a:pt x="30332" y="9008"/>
                  <a:pt x="30279" y="9004"/>
                  <a:pt x="30223" y="9004"/>
                </a:cubicBezTo>
                <a:cubicBezTo>
                  <a:pt x="30122" y="9004"/>
                  <a:pt x="29988" y="9020"/>
                  <a:pt x="29850" y="9033"/>
                </a:cubicBezTo>
                <a:cubicBezTo>
                  <a:pt x="29714" y="9049"/>
                  <a:pt x="29572" y="9061"/>
                  <a:pt x="29443" y="9061"/>
                </a:cubicBezTo>
                <a:cubicBezTo>
                  <a:pt x="29329" y="9061"/>
                  <a:pt x="29232" y="9049"/>
                  <a:pt x="29160" y="9020"/>
                </a:cubicBezTo>
                <a:cubicBezTo>
                  <a:pt x="28865" y="8903"/>
                  <a:pt x="28245" y="8475"/>
                  <a:pt x="27922" y="8329"/>
                </a:cubicBezTo>
                <a:cubicBezTo>
                  <a:pt x="27603" y="8187"/>
                  <a:pt x="27012" y="8066"/>
                  <a:pt x="26903" y="7900"/>
                </a:cubicBezTo>
                <a:cubicBezTo>
                  <a:pt x="26799" y="7734"/>
                  <a:pt x="26313" y="7399"/>
                  <a:pt x="26313" y="7136"/>
                </a:cubicBezTo>
                <a:cubicBezTo>
                  <a:pt x="26313" y="6877"/>
                  <a:pt x="25375" y="6614"/>
                  <a:pt x="25241" y="6517"/>
                </a:cubicBezTo>
                <a:cubicBezTo>
                  <a:pt x="25104" y="6424"/>
                  <a:pt x="24543" y="6211"/>
                  <a:pt x="24437" y="6114"/>
                </a:cubicBezTo>
                <a:cubicBezTo>
                  <a:pt x="24328" y="6017"/>
                  <a:pt x="23495" y="5495"/>
                  <a:pt x="23333" y="5373"/>
                </a:cubicBezTo>
                <a:cubicBezTo>
                  <a:pt x="23203" y="5276"/>
                  <a:pt x="22128" y="5082"/>
                  <a:pt x="21615" y="5082"/>
                </a:cubicBezTo>
                <a:cubicBezTo>
                  <a:pt x="21501" y="5082"/>
                  <a:pt x="21417" y="5090"/>
                  <a:pt x="21376" y="5110"/>
                </a:cubicBezTo>
                <a:cubicBezTo>
                  <a:pt x="21134" y="5232"/>
                  <a:pt x="20357" y="5802"/>
                  <a:pt x="20249" y="5851"/>
                </a:cubicBezTo>
                <a:cubicBezTo>
                  <a:pt x="20244" y="5851"/>
                  <a:pt x="20244" y="5855"/>
                  <a:pt x="20240" y="5855"/>
                </a:cubicBezTo>
                <a:cubicBezTo>
                  <a:pt x="20139" y="5855"/>
                  <a:pt x="20115" y="5082"/>
                  <a:pt x="20115" y="5082"/>
                </a:cubicBezTo>
                <a:cubicBezTo>
                  <a:pt x="20115" y="5082"/>
                  <a:pt x="19040" y="4614"/>
                  <a:pt x="18773" y="4444"/>
                </a:cubicBezTo>
                <a:cubicBezTo>
                  <a:pt x="18506" y="4278"/>
                  <a:pt x="17511" y="4254"/>
                  <a:pt x="17244" y="4063"/>
                </a:cubicBezTo>
                <a:cubicBezTo>
                  <a:pt x="16974" y="3873"/>
                  <a:pt x="16597" y="3348"/>
                  <a:pt x="16383" y="3206"/>
                </a:cubicBezTo>
                <a:cubicBezTo>
                  <a:pt x="16168" y="3065"/>
                  <a:pt x="14746" y="2778"/>
                  <a:pt x="14559" y="2729"/>
                </a:cubicBezTo>
                <a:cubicBezTo>
                  <a:pt x="14369" y="2681"/>
                  <a:pt x="14184" y="2300"/>
                  <a:pt x="13941" y="2159"/>
                </a:cubicBezTo>
                <a:cubicBezTo>
                  <a:pt x="13699" y="2014"/>
                  <a:pt x="13165" y="1609"/>
                  <a:pt x="12975" y="1468"/>
                </a:cubicBezTo>
                <a:cubicBezTo>
                  <a:pt x="12817" y="1346"/>
                  <a:pt x="12182" y="1104"/>
                  <a:pt x="11777" y="1104"/>
                </a:cubicBezTo>
                <a:cubicBezTo>
                  <a:pt x="11701" y="1104"/>
                  <a:pt x="11637" y="1116"/>
                  <a:pt x="11579" y="1132"/>
                </a:cubicBezTo>
                <a:cubicBezTo>
                  <a:pt x="11527" y="1152"/>
                  <a:pt x="11458" y="1160"/>
                  <a:pt x="11385" y="1160"/>
                </a:cubicBezTo>
                <a:cubicBezTo>
                  <a:pt x="10993" y="1160"/>
                  <a:pt x="10399" y="922"/>
                  <a:pt x="10266" y="820"/>
                </a:cubicBezTo>
                <a:cubicBezTo>
                  <a:pt x="10104" y="704"/>
                  <a:pt x="9647" y="348"/>
                  <a:pt x="9405" y="251"/>
                </a:cubicBezTo>
                <a:cubicBezTo>
                  <a:pt x="9211" y="174"/>
                  <a:pt x="8980" y="64"/>
                  <a:pt x="8640" y="64"/>
                </a:cubicBezTo>
                <a:cubicBezTo>
                  <a:pt x="8564" y="64"/>
                  <a:pt x="8478" y="68"/>
                  <a:pt x="8386" y="85"/>
                </a:cubicBezTo>
                <a:cubicBezTo>
                  <a:pt x="8172" y="117"/>
                  <a:pt x="7815" y="129"/>
                  <a:pt x="7459" y="129"/>
                </a:cubicBezTo>
                <a:cubicBezTo>
                  <a:pt x="7007" y="129"/>
                  <a:pt x="6554" y="105"/>
                  <a:pt x="6372" y="64"/>
                </a:cubicBezTo>
                <a:cubicBezTo>
                  <a:pt x="6307" y="49"/>
                  <a:pt x="6222" y="44"/>
                  <a:pt x="6125" y="44"/>
                </a:cubicBezTo>
                <a:cubicBezTo>
                  <a:pt x="5737" y="44"/>
                  <a:pt x="5171" y="141"/>
                  <a:pt x="4977" y="178"/>
                </a:cubicBezTo>
                <a:cubicBezTo>
                  <a:pt x="4767" y="223"/>
                  <a:pt x="4378" y="461"/>
                  <a:pt x="4100" y="461"/>
                </a:cubicBezTo>
                <a:cubicBezTo>
                  <a:pt x="4059" y="461"/>
                  <a:pt x="4019" y="453"/>
                  <a:pt x="3986" y="441"/>
                </a:cubicBezTo>
                <a:cubicBezTo>
                  <a:pt x="3716" y="348"/>
                  <a:pt x="3368" y="299"/>
                  <a:pt x="3101" y="251"/>
                </a:cubicBezTo>
                <a:cubicBezTo>
                  <a:pt x="2883" y="214"/>
                  <a:pt x="2426"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71;p5"/>
          <p:cNvGrpSpPr/>
          <p:nvPr/>
        </p:nvGrpSpPr>
        <p:grpSpPr>
          <a:xfrm>
            <a:off x="8069620" y="3469709"/>
            <a:ext cx="1191613" cy="1630387"/>
            <a:chOff x="7848870" y="190509"/>
            <a:chExt cx="1191613" cy="1630387"/>
          </a:xfrm>
        </p:grpSpPr>
        <p:pic>
          <p:nvPicPr>
            <p:cNvPr id="2097445" name="Google Shape;72;p5"/>
            <p:cNvPicPr preferRelativeResize="0">
              <a:picLocks/>
            </p:cNvPicPr>
            <p:nvPr/>
          </p:nvPicPr>
          <p:blipFill>
            <a:blip r:embed="rId4">
              <a:alphaModFix amt="29000"/>
            </a:blip>
            <a:stretch>
              <a:fillRect/>
            </a:stretch>
          </p:blipFill>
          <p:spPr>
            <a:xfrm>
              <a:off x="7880425" y="222064"/>
              <a:ext cx="1160058" cy="1598832"/>
            </a:xfrm>
            <a:prstGeom prst="rect">
              <a:avLst/>
            </a:prstGeom>
            <a:noFill/>
            <a:ln>
              <a:noFill/>
            </a:ln>
          </p:spPr>
        </p:pic>
        <p:pic>
          <p:nvPicPr>
            <p:cNvPr id="2097446" name="Google Shape;73;p5"/>
            <p:cNvPicPr preferRelativeResize="0">
              <a:picLocks/>
            </p:cNvPicPr>
            <p:nvPr/>
          </p:nvPicPr>
          <p:blipFill>
            <a:blip r:embed="rId5">
              <a:alphaModFix/>
            </a:blip>
            <a:stretch>
              <a:fillRect/>
            </a:stretch>
          </p:blipFill>
          <p:spPr>
            <a:xfrm>
              <a:off x="7848870" y="190509"/>
              <a:ext cx="1160058" cy="1598832"/>
            </a:xfrm>
            <a:prstGeom prst="rect">
              <a:avLst/>
            </a:prstGeom>
            <a:noFill/>
            <a:ln>
              <a:noFill/>
            </a:ln>
          </p:spPr>
        </p:pic>
      </p:grpSp>
      <p:grpSp>
        <p:nvGrpSpPr>
          <p:cNvPr id="221" name="Google Shape;74;p5"/>
          <p:cNvGrpSpPr/>
          <p:nvPr/>
        </p:nvGrpSpPr>
        <p:grpSpPr>
          <a:xfrm rot="986709" flipH="1">
            <a:off x="149511" y="4078358"/>
            <a:ext cx="689181" cy="1060285"/>
            <a:chOff x="7848875" y="190500"/>
            <a:chExt cx="689175" cy="1060275"/>
          </a:xfrm>
        </p:grpSpPr>
        <p:pic>
          <p:nvPicPr>
            <p:cNvPr id="2097447" name="Google Shape;75;p5"/>
            <p:cNvPicPr preferRelativeResize="0">
              <a:picLocks/>
            </p:cNvPicPr>
            <p:nvPr/>
          </p:nvPicPr>
          <p:blipFill rotWithShape="1">
            <a:blip r:embed="rId4">
              <a:alphaModFix amt="29000"/>
            </a:blip>
            <a:srcRect r="43310" b="35658"/>
            <a:stretch>
              <a:fillRect/>
            </a:stretch>
          </p:blipFill>
          <p:spPr>
            <a:xfrm>
              <a:off x="7880425" y="222075"/>
              <a:ext cx="657625" cy="1028700"/>
            </a:xfrm>
            <a:prstGeom prst="rect">
              <a:avLst/>
            </a:prstGeom>
            <a:noFill/>
            <a:ln>
              <a:noFill/>
            </a:ln>
          </p:spPr>
        </p:pic>
        <p:pic>
          <p:nvPicPr>
            <p:cNvPr id="2097448" name="Google Shape;76;p5"/>
            <p:cNvPicPr preferRelativeResize="0">
              <a:picLocks/>
            </p:cNvPicPr>
            <p:nvPr/>
          </p:nvPicPr>
          <p:blipFill rotWithShape="1">
            <a:blip r:embed="rId5">
              <a:alphaModFix/>
            </a:blip>
            <a:srcRect r="43310" b="35658"/>
            <a:stretch>
              <a:fillRect/>
            </a:stretch>
          </p:blipFill>
          <p:spPr>
            <a:xfrm>
              <a:off x="7848875" y="190500"/>
              <a:ext cx="657625" cy="1028700"/>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pic>
        <p:nvPicPr>
          <p:cNvPr id="2097379" name="Google Shape;78;p6"/>
          <p:cNvPicPr preferRelativeResize="0">
            <a:picLocks/>
          </p:cNvPicPr>
          <p:nvPr/>
        </p:nvPicPr>
        <p:blipFill>
          <a:blip r:embed="rId2">
            <a:alphaModFix/>
          </a:blip>
          <a:stretch>
            <a:fillRect/>
          </a:stretch>
        </p:blipFill>
        <p:spPr>
          <a:xfrm rot="-6360540">
            <a:off x="-1439566" y="-348236"/>
            <a:ext cx="4243860" cy="3432848"/>
          </a:xfrm>
          <a:prstGeom prst="rect">
            <a:avLst/>
          </a:prstGeom>
          <a:noFill/>
          <a:ln>
            <a:noFill/>
          </a:ln>
        </p:spPr>
      </p:pic>
      <p:grpSp>
        <p:nvGrpSpPr>
          <p:cNvPr id="196" name="Google Shape;79;p6"/>
          <p:cNvGrpSpPr/>
          <p:nvPr/>
        </p:nvGrpSpPr>
        <p:grpSpPr>
          <a:xfrm>
            <a:off x="-5" y="3549484"/>
            <a:ext cx="1191613" cy="1630387"/>
            <a:chOff x="7848870" y="190509"/>
            <a:chExt cx="1191613" cy="1630387"/>
          </a:xfrm>
        </p:grpSpPr>
        <p:pic>
          <p:nvPicPr>
            <p:cNvPr id="2097380" name="Google Shape;80;p6"/>
            <p:cNvPicPr preferRelativeResize="0">
              <a:picLocks/>
            </p:cNvPicPr>
            <p:nvPr/>
          </p:nvPicPr>
          <p:blipFill>
            <a:blip r:embed="rId3">
              <a:alphaModFix amt="29000"/>
            </a:blip>
            <a:stretch>
              <a:fillRect/>
            </a:stretch>
          </p:blipFill>
          <p:spPr>
            <a:xfrm>
              <a:off x="7880425" y="222064"/>
              <a:ext cx="1160058" cy="1598832"/>
            </a:xfrm>
            <a:prstGeom prst="rect">
              <a:avLst/>
            </a:prstGeom>
            <a:noFill/>
            <a:ln>
              <a:noFill/>
            </a:ln>
          </p:spPr>
        </p:pic>
        <p:pic>
          <p:nvPicPr>
            <p:cNvPr id="2097381" name="Google Shape;81;p6"/>
            <p:cNvPicPr preferRelativeResize="0">
              <a:picLocks/>
            </p:cNvPicPr>
            <p:nvPr/>
          </p:nvPicPr>
          <p:blipFill>
            <a:blip r:embed="rId4">
              <a:alphaModFix/>
            </a:blip>
            <a:stretch>
              <a:fillRect/>
            </a:stretch>
          </p:blipFill>
          <p:spPr>
            <a:xfrm>
              <a:off x="7848870" y="190509"/>
              <a:ext cx="1160058" cy="1598832"/>
            </a:xfrm>
            <a:prstGeom prst="rect">
              <a:avLst/>
            </a:prstGeom>
            <a:noFill/>
            <a:ln>
              <a:noFill/>
            </a:ln>
          </p:spPr>
        </p:pic>
      </p:grpSp>
      <p:pic>
        <p:nvPicPr>
          <p:cNvPr id="2097382" name="Google Shape;82;p6"/>
          <p:cNvPicPr preferRelativeResize="0">
            <a:picLocks/>
          </p:cNvPicPr>
          <p:nvPr/>
        </p:nvPicPr>
        <p:blipFill>
          <a:blip r:embed="rId5">
            <a:alphaModFix/>
          </a:blip>
          <a:stretch>
            <a:fillRect/>
          </a:stretch>
        </p:blipFill>
        <p:spPr>
          <a:xfrm rot="-2998595">
            <a:off x="7070988" y="2980612"/>
            <a:ext cx="3235386" cy="3245751"/>
          </a:xfrm>
          <a:prstGeom prst="rect">
            <a:avLst/>
          </a:prstGeom>
          <a:noFill/>
          <a:ln>
            <a:noFill/>
          </a:ln>
        </p:spPr>
      </p:pic>
      <p:pic>
        <p:nvPicPr>
          <p:cNvPr id="2097383" name="Google Shape;83;p6"/>
          <p:cNvPicPr preferRelativeResize="0">
            <a:picLocks/>
          </p:cNvPicPr>
          <p:nvPr/>
        </p:nvPicPr>
        <p:blipFill>
          <a:blip r:embed="rId5">
            <a:alphaModFix/>
          </a:blip>
          <a:stretch>
            <a:fillRect/>
          </a:stretch>
        </p:blipFill>
        <p:spPr>
          <a:xfrm rot="9721988">
            <a:off x="-2114649" y="473462"/>
            <a:ext cx="3235386" cy="3245751"/>
          </a:xfrm>
          <a:prstGeom prst="rect">
            <a:avLst/>
          </a:prstGeom>
          <a:noFill/>
          <a:ln>
            <a:noFill/>
          </a:ln>
        </p:spPr>
      </p:pic>
      <p:pic>
        <p:nvPicPr>
          <p:cNvPr id="2097384" name="Google Shape;84;p6"/>
          <p:cNvPicPr preferRelativeResize="0">
            <a:picLocks/>
          </p:cNvPicPr>
          <p:nvPr/>
        </p:nvPicPr>
        <p:blipFill>
          <a:blip r:embed="rId2">
            <a:alphaModFix/>
          </a:blip>
          <a:stretch>
            <a:fillRect/>
          </a:stretch>
        </p:blipFill>
        <p:spPr>
          <a:xfrm rot="4868910">
            <a:off x="5996595" y="2877612"/>
            <a:ext cx="4012570" cy="3245751"/>
          </a:xfrm>
          <a:prstGeom prst="rect">
            <a:avLst/>
          </a:prstGeom>
          <a:noFill/>
          <a:ln>
            <a:noFill/>
          </a:ln>
        </p:spPr>
      </p:pic>
      <p:sp>
        <p:nvSpPr>
          <p:cNvPr id="1048836" name="Google Shape;85;p6"/>
          <p:cNvSpPr/>
          <p:nvPr/>
        </p:nvSpPr>
        <p:spPr>
          <a:xfrm rot="-3771894">
            <a:off x="7527039" y="3506983"/>
            <a:ext cx="3833033" cy="3464706"/>
          </a:xfrm>
          <a:custGeom>
            <a:avLst/>
            <a:gdLst/>
            <a:ahLst/>
            <a:cxnLst/>
            <a:rect l="l" t="t" r="r" b="b"/>
            <a:pathLst>
              <a:path w="47112" h="62435" extrusionOk="0">
                <a:moveTo>
                  <a:pt x="2143" y="0"/>
                </a:moveTo>
                <a:cubicBezTo>
                  <a:pt x="2074" y="0"/>
                  <a:pt x="2014" y="12"/>
                  <a:pt x="1973" y="44"/>
                </a:cubicBezTo>
                <a:cubicBezTo>
                  <a:pt x="1758" y="202"/>
                  <a:pt x="0" y="1059"/>
                  <a:pt x="0" y="1059"/>
                </a:cubicBezTo>
                <a:lnTo>
                  <a:pt x="0" y="1727"/>
                </a:lnTo>
                <a:lnTo>
                  <a:pt x="0" y="53531"/>
                </a:lnTo>
                <a:lnTo>
                  <a:pt x="0" y="54324"/>
                </a:lnTo>
                <a:cubicBezTo>
                  <a:pt x="0" y="54324"/>
                  <a:pt x="2535" y="54874"/>
                  <a:pt x="2964" y="55039"/>
                </a:cubicBezTo>
                <a:cubicBezTo>
                  <a:pt x="3089" y="55088"/>
                  <a:pt x="3243" y="55104"/>
                  <a:pt x="3396" y="55104"/>
                </a:cubicBezTo>
                <a:cubicBezTo>
                  <a:pt x="3562" y="55104"/>
                  <a:pt x="3728" y="55084"/>
                  <a:pt x="3878" y="55069"/>
                </a:cubicBezTo>
                <a:cubicBezTo>
                  <a:pt x="4027" y="55048"/>
                  <a:pt x="4156" y="55032"/>
                  <a:pt x="4238" y="55032"/>
                </a:cubicBezTo>
                <a:cubicBezTo>
                  <a:pt x="4266" y="55032"/>
                  <a:pt x="4290" y="55036"/>
                  <a:pt x="4306" y="55039"/>
                </a:cubicBezTo>
                <a:cubicBezTo>
                  <a:pt x="4468" y="55088"/>
                  <a:pt x="4710" y="55230"/>
                  <a:pt x="5005" y="55371"/>
                </a:cubicBezTo>
                <a:cubicBezTo>
                  <a:pt x="5300" y="55517"/>
                  <a:pt x="5891" y="55707"/>
                  <a:pt x="6295" y="55707"/>
                </a:cubicBezTo>
                <a:cubicBezTo>
                  <a:pt x="6696" y="55707"/>
                  <a:pt x="7286" y="55756"/>
                  <a:pt x="7528" y="55824"/>
                </a:cubicBezTo>
                <a:cubicBezTo>
                  <a:pt x="7771" y="55897"/>
                  <a:pt x="8895" y="56087"/>
                  <a:pt x="9219" y="56184"/>
                </a:cubicBezTo>
                <a:cubicBezTo>
                  <a:pt x="9542" y="56277"/>
                  <a:pt x="9809" y="56706"/>
                  <a:pt x="9995" y="56920"/>
                </a:cubicBezTo>
                <a:cubicBezTo>
                  <a:pt x="10185" y="57134"/>
                  <a:pt x="10508" y="57567"/>
                  <a:pt x="10885" y="57805"/>
                </a:cubicBezTo>
                <a:cubicBezTo>
                  <a:pt x="11256" y="58040"/>
                  <a:pt x="11475" y="58473"/>
                  <a:pt x="11742" y="58517"/>
                </a:cubicBezTo>
                <a:cubicBezTo>
                  <a:pt x="12008" y="58566"/>
                  <a:pt x="13432" y="58732"/>
                  <a:pt x="13512" y="58780"/>
                </a:cubicBezTo>
                <a:cubicBezTo>
                  <a:pt x="13520" y="58784"/>
                  <a:pt x="13529" y="58784"/>
                  <a:pt x="13548" y="58784"/>
                </a:cubicBezTo>
                <a:cubicBezTo>
                  <a:pt x="13742" y="58784"/>
                  <a:pt x="14612" y="58541"/>
                  <a:pt x="14612" y="58541"/>
                </a:cubicBezTo>
                <a:cubicBezTo>
                  <a:pt x="14612" y="58541"/>
                  <a:pt x="15659" y="57805"/>
                  <a:pt x="15793" y="57756"/>
                </a:cubicBezTo>
                <a:cubicBezTo>
                  <a:pt x="15914" y="57713"/>
                  <a:pt x="16403" y="57361"/>
                  <a:pt x="16718" y="57361"/>
                </a:cubicBezTo>
                <a:cubicBezTo>
                  <a:pt x="16751" y="57361"/>
                  <a:pt x="16784" y="57364"/>
                  <a:pt x="16812" y="57373"/>
                </a:cubicBezTo>
                <a:cubicBezTo>
                  <a:pt x="17107" y="57470"/>
                  <a:pt x="17939" y="57756"/>
                  <a:pt x="18073" y="57805"/>
                </a:cubicBezTo>
                <a:lnTo>
                  <a:pt x="18094" y="57805"/>
                </a:lnTo>
                <a:cubicBezTo>
                  <a:pt x="18247" y="57805"/>
                  <a:pt x="18648" y="57349"/>
                  <a:pt x="18853" y="57280"/>
                </a:cubicBezTo>
                <a:cubicBezTo>
                  <a:pt x="18874" y="57271"/>
                  <a:pt x="18902" y="57271"/>
                  <a:pt x="18946" y="57271"/>
                </a:cubicBezTo>
                <a:cubicBezTo>
                  <a:pt x="19367" y="57271"/>
                  <a:pt x="20822" y="57575"/>
                  <a:pt x="20947" y="57659"/>
                </a:cubicBezTo>
                <a:cubicBezTo>
                  <a:pt x="21081" y="57756"/>
                  <a:pt x="22448" y="58279"/>
                  <a:pt x="22772" y="58351"/>
                </a:cubicBezTo>
                <a:cubicBezTo>
                  <a:pt x="23095" y="58424"/>
                  <a:pt x="23709" y="58473"/>
                  <a:pt x="23899" y="58687"/>
                </a:cubicBezTo>
                <a:cubicBezTo>
                  <a:pt x="24085" y="58901"/>
                  <a:pt x="24380" y="59831"/>
                  <a:pt x="24651" y="60066"/>
                </a:cubicBezTo>
                <a:cubicBezTo>
                  <a:pt x="24918" y="60304"/>
                  <a:pt x="25590" y="61331"/>
                  <a:pt x="25937" y="61473"/>
                </a:cubicBezTo>
                <a:cubicBezTo>
                  <a:pt x="26284" y="61618"/>
                  <a:pt x="27198" y="61759"/>
                  <a:pt x="27413" y="61808"/>
                </a:cubicBezTo>
                <a:cubicBezTo>
                  <a:pt x="27429" y="61813"/>
                  <a:pt x="27445" y="61813"/>
                  <a:pt x="27461" y="61813"/>
                </a:cubicBezTo>
                <a:cubicBezTo>
                  <a:pt x="27583" y="61813"/>
                  <a:pt x="27781" y="61744"/>
                  <a:pt x="27982" y="61679"/>
                </a:cubicBezTo>
                <a:cubicBezTo>
                  <a:pt x="28185" y="61610"/>
                  <a:pt x="28391" y="61546"/>
                  <a:pt x="28537" y="61546"/>
                </a:cubicBezTo>
                <a:lnTo>
                  <a:pt x="28570" y="61546"/>
                </a:lnTo>
                <a:cubicBezTo>
                  <a:pt x="28865" y="61570"/>
                  <a:pt x="29079" y="61949"/>
                  <a:pt x="29264" y="61974"/>
                </a:cubicBezTo>
                <a:cubicBezTo>
                  <a:pt x="29455" y="61998"/>
                  <a:pt x="30098" y="62354"/>
                  <a:pt x="30283" y="62427"/>
                </a:cubicBezTo>
                <a:cubicBezTo>
                  <a:pt x="30300" y="62431"/>
                  <a:pt x="30328" y="62435"/>
                  <a:pt x="30365" y="62435"/>
                </a:cubicBezTo>
                <a:cubicBezTo>
                  <a:pt x="30748" y="62435"/>
                  <a:pt x="32168" y="62111"/>
                  <a:pt x="32487" y="62046"/>
                </a:cubicBezTo>
                <a:cubicBezTo>
                  <a:pt x="32834" y="61974"/>
                  <a:pt x="33586" y="61711"/>
                  <a:pt x="33853" y="61594"/>
                </a:cubicBezTo>
                <a:cubicBezTo>
                  <a:pt x="34125" y="61473"/>
                  <a:pt x="34392" y="61307"/>
                  <a:pt x="34553" y="61222"/>
                </a:cubicBezTo>
                <a:cubicBezTo>
                  <a:pt x="34715" y="61141"/>
                  <a:pt x="36029" y="60542"/>
                  <a:pt x="36215" y="60352"/>
                </a:cubicBezTo>
                <a:cubicBezTo>
                  <a:pt x="36393" y="60175"/>
                  <a:pt x="37460" y="59872"/>
                  <a:pt x="37662" y="59872"/>
                </a:cubicBezTo>
                <a:cubicBezTo>
                  <a:pt x="37678" y="59872"/>
                  <a:pt x="37686" y="59876"/>
                  <a:pt x="37691" y="59876"/>
                </a:cubicBezTo>
                <a:cubicBezTo>
                  <a:pt x="37771" y="59924"/>
                  <a:pt x="38176" y="60211"/>
                  <a:pt x="38361" y="60236"/>
                </a:cubicBezTo>
                <a:cubicBezTo>
                  <a:pt x="38544" y="60255"/>
                  <a:pt x="39360" y="60498"/>
                  <a:pt x="39550" y="60498"/>
                </a:cubicBezTo>
                <a:lnTo>
                  <a:pt x="39571" y="60498"/>
                </a:lnTo>
                <a:cubicBezTo>
                  <a:pt x="39704" y="60473"/>
                  <a:pt x="40485" y="59734"/>
                  <a:pt x="40485" y="59734"/>
                </a:cubicBezTo>
                <a:cubicBezTo>
                  <a:pt x="40485" y="59734"/>
                  <a:pt x="41451" y="60304"/>
                  <a:pt x="41665" y="60304"/>
                </a:cubicBezTo>
                <a:cubicBezTo>
                  <a:pt x="41864" y="60304"/>
                  <a:pt x="42377" y="60648"/>
                  <a:pt x="42688" y="60648"/>
                </a:cubicBezTo>
                <a:cubicBezTo>
                  <a:pt x="42716" y="60648"/>
                  <a:pt x="42741" y="60643"/>
                  <a:pt x="42765" y="60639"/>
                </a:cubicBezTo>
                <a:cubicBezTo>
                  <a:pt x="43060" y="60567"/>
                  <a:pt x="43784" y="60260"/>
                  <a:pt x="43998" y="60260"/>
                </a:cubicBezTo>
                <a:cubicBezTo>
                  <a:pt x="44212" y="60260"/>
                  <a:pt x="44588" y="60352"/>
                  <a:pt x="44831" y="60518"/>
                </a:cubicBezTo>
                <a:cubicBezTo>
                  <a:pt x="45073" y="60688"/>
                  <a:pt x="46654" y="61020"/>
                  <a:pt x="46654" y="61020"/>
                </a:cubicBezTo>
                <a:lnTo>
                  <a:pt x="47111" y="60498"/>
                </a:lnTo>
                <a:lnTo>
                  <a:pt x="47111" y="59742"/>
                </a:lnTo>
                <a:lnTo>
                  <a:pt x="47111" y="9081"/>
                </a:lnTo>
                <a:lnTo>
                  <a:pt x="47111" y="8115"/>
                </a:lnTo>
                <a:cubicBezTo>
                  <a:pt x="47111" y="8115"/>
                  <a:pt x="45764" y="8309"/>
                  <a:pt x="45417" y="8309"/>
                </a:cubicBezTo>
                <a:cubicBezTo>
                  <a:pt x="45397" y="8309"/>
                  <a:pt x="45381" y="8309"/>
                  <a:pt x="45368" y="8305"/>
                </a:cubicBezTo>
                <a:lnTo>
                  <a:pt x="45348" y="8305"/>
                </a:lnTo>
                <a:cubicBezTo>
                  <a:pt x="45094" y="8305"/>
                  <a:pt x="44508" y="8738"/>
                  <a:pt x="44374" y="8782"/>
                </a:cubicBezTo>
                <a:cubicBezTo>
                  <a:pt x="44245" y="8826"/>
                  <a:pt x="43674" y="9331"/>
                  <a:pt x="43484" y="9331"/>
                </a:cubicBezTo>
                <a:lnTo>
                  <a:pt x="43465" y="9331"/>
                </a:lnTo>
                <a:cubicBezTo>
                  <a:pt x="43319" y="9287"/>
                  <a:pt x="42793" y="9057"/>
                  <a:pt x="42453" y="9057"/>
                </a:cubicBezTo>
                <a:cubicBezTo>
                  <a:pt x="42409" y="9057"/>
                  <a:pt x="42373" y="9061"/>
                  <a:pt x="42336" y="9068"/>
                </a:cubicBezTo>
                <a:cubicBezTo>
                  <a:pt x="42013" y="9141"/>
                  <a:pt x="41475" y="9785"/>
                  <a:pt x="41317" y="9785"/>
                </a:cubicBezTo>
                <a:cubicBezTo>
                  <a:pt x="41155" y="9785"/>
                  <a:pt x="39975" y="10807"/>
                  <a:pt x="39837" y="10880"/>
                </a:cubicBezTo>
                <a:cubicBezTo>
                  <a:pt x="39708" y="10949"/>
                  <a:pt x="39175" y="11309"/>
                  <a:pt x="39045" y="11309"/>
                </a:cubicBezTo>
                <a:lnTo>
                  <a:pt x="39033" y="11309"/>
                </a:lnTo>
                <a:cubicBezTo>
                  <a:pt x="38928" y="11285"/>
                  <a:pt x="38147" y="10735"/>
                  <a:pt x="38014" y="10690"/>
                </a:cubicBezTo>
                <a:cubicBezTo>
                  <a:pt x="37880" y="10641"/>
                  <a:pt x="37476" y="10213"/>
                  <a:pt x="37210" y="10213"/>
                </a:cubicBezTo>
                <a:cubicBezTo>
                  <a:pt x="37007" y="10213"/>
                  <a:pt x="36490" y="10253"/>
                  <a:pt x="36154" y="10253"/>
                </a:cubicBezTo>
                <a:cubicBezTo>
                  <a:pt x="36041" y="10253"/>
                  <a:pt x="35948" y="10249"/>
                  <a:pt x="35896" y="10238"/>
                </a:cubicBezTo>
                <a:cubicBezTo>
                  <a:pt x="35681" y="10189"/>
                  <a:pt x="35034" y="9570"/>
                  <a:pt x="34877" y="9473"/>
                </a:cubicBezTo>
                <a:cubicBezTo>
                  <a:pt x="34715" y="9376"/>
                  <a:pt x="34205" y="8709"/>
                  <a:pt x="33963" y="8616"/>
                </a:cubicBezTo>
                <a:cubicBezTo>
                  <a:pt x="33741" y="8527"/>
                  <a:pt x="33470" y="8277"/>
                  <a:pt x="33259" y="8277"/>
                </a:cubicBezTo>
                <a:cubicBezTo>
                  <a:pt x="33243" y="8277"/>
                  <a:pt x="33227" y="8277"/>
                  <a:pt x="33211" y="8281"/>
                </a:cubicBezTo>
                <a:cubicBezTo>
                  <a:pt x="32996" y="8329"/>
                  <a:pt x="31869" y="8495"/>
                  <a:pt x="31682" y="8495"/>
                </a:cubicBezTo>
                <a:cubicBezTo>
                  <a:pt x="31505" y="8495"/>
                  <a:pt x="30680" y="9029"/>
                  <a:pt x="30408" y="9029"/>
                </a:cubicBezTo>
                <a:cubicBezTo>
                  <a:pt x="30393" y="9029"/>
                  <a:pt x="30376" y="9025"/>
                  <a:pt x="30365" y="9020"/>
                </a:cubicBezTo>
                <a:cubicBezTo>
                  <a:pt x="30332" y="9008"/>
                  <a:pt x="30279" y="9004"/>
                  <a:pt x="30223" y="9004"/>
                </a:cubicBezTo>
                <a:cubicBezTo>
                  <a:pt x="30122" y="9004"/>
                  <a:pt x="29988" y="9020"/>
                  <a:pt x="29850" y="9033"/>
                </a:cubicBezTo>
                <a:cubicBezTo>
                  <a:pt x="29714" y="9049"/>
                  <a:pt x="29572" y="9061"/>
                  <a:pt x="29443" y="9061"/>
                </a:cubicBezTo>
                <a:cubicBezTo>
                  <a:pt x="29329" y="9061"/>
                  <a:pt x="29232" y="9049"/>
                  <a:pt x="29160" y="9020"/>
                </a:cubicBezTo>
                <a:cubicBezTo>
                  <a:pt x="28865" y="8903"/>
                  <a:pt x="28245" y="8475"/>
                  <a:pt x="27922" y="8329"/>
                </a:cubicBezTo>
                <a:cubicBezTo>
                  <a:pt x="27603" y="8187"/>
                  <a:pt x="27012" y="8066"/>
                  <a:pt x="26903" y="7900"/>
                </a:cubicBezTo>
                <a:cubicBezTo>
                  <a:pt x="26799" y="7734"/>
                  <a:pt x="26313" y="7399"/>
                  <a:pt x="26313" y="7136"/>
                </a:cubicBezTo>
                <a:cubicBezTo>
                  <a:pt x="26313" y="6877"/>
                  <a:pt x="25375" y="6614"/>
                  <a:pt x="25241" y="6517"/>
                </a:cubicBezTo>
                <a:cubicBezTo>
                  <a:pt x="25104" y="6424"/>
                  <a:pt x="24543" y="6211"/>
                  <a:pt x="24437" y="6114"/>
                </a:cubicBezTo>
                <a:cubicBezTo>
                  <a:pt x="24328" y="6017"/>
                  <a:pt x="23495" y="5495"/>
                  <a:pt x="23333" y="5373"/>
                </a:cubicBezTo>
                <a:cubicBezTo>
                  <a:pt x="23203" y="5276"/>
                  <a:pt x="22128" y="5082"/>
                  <a:pt x="21615" y="5082"/>
                </a:cubicBezTo>
                <a:cubicBezTo>
                  <a:pt x="21501" y="5082"/>
                  <a:pt x="21417" y="5090"/>
                  <a:pt x="21376" y="5110"/>
                </a:cubicBezTo>
                <a:cubicBezTo>
                  <a:pt x="21134" y="5232"/>
                  <a:pt x="20357" y="5802"/>
                  <a:pt x="20249" y="5851"/>
                </a:cubicBezTo>
                <a:cubicBezTo>
                  <a:pt x="20244" y="5851"/>
                  <a:pt x="20244" y="5855"/>
                  <a:pt x="20240" y="5855"/>
                </a:cubicBezTo>
                <a:cubicBezTo>
                  <a:pt x="20139" y="5855"/>
                  <a:pt x="20115" y="5082"/>
                  <a:pt x="20115" y="5082"/>
                </a:cubicBezTo>
                <a:cubicBezTo>
                  <a:pt x="20115" y="5082"/>
                  <a:pt x="19040" y="4614"/>
                  <a:pt x="18773" y="4444"/>
                </a:cubicBezTo>
                <a:cubicBezTo>
                  <a:pt x="18506" y="4278"/>
                  <a:pt x="17511" y="4254"/>
                  <a:pt x="17244" y="4063"/>
                </a:cubicBezTo>
                <a:cubicBezTo>
                  <a:pt x="16974" y="3873"/>
                  <a:pt x="16597" y="3348"/>
                  <a:pt x="16383" y="3206"/>
                </a:cubicBezTo>
                <a:cubicBezTo>
                  <a:pt x="16168" y="3065"/>
                  <a:pt x="14746" y="2778"/>
                  <a:pt x="14559" y="2729"/>
                </a:cubicBezTo>
                <a:cubicBezTo>
                  <a:pt x="14369" y="2681"/>
                  <a:pt x="14184" y="2300"/>
                  <a:pt x="13941" y="2159"/>
                </a:cubicBezTo>
                <a:cubicBezTo>
                  <a:pt x="13699" y="2014"/>
                  <a:pt x="13165" y="1609"/>
                  <a:pt x="12975" y="1468"/>
                </a:cubicBezTo>
                <a:cubicBezTo>
                  <a:pt x="12817" y="1346"/>
                  <a:pt x="12182" y="1104"/>
                  <a:pt x="11777" y="1104"/>
                </a:cubicBezTo>
                <a:cubicBezTo>
                  <a:pt x="11701" y="1104"/>
                  <a:pt x="11637" y="1116"/>
                  <a:pt x="11579" y="1132"/>
                </a:cubicBezTo>
                <a:cubicBezTo>
                  <a:pt x="11527" y="1152"/>
                  <a:pt x="11458" y="1160"/>
                  <a:pt x="11385" y="1160"/>
                </a:cubicBezTo>
                <a:cubicBezTo>
                  <a:pt x="10993" y="1160"/>
                  <a:pt x="10399" y="922"/>
                  <a:pt x="10266" y="820"/>
                </a:cubicBezTo>
                <a:cubicBezTo>
                  <a:pt x="10104" y="704"/>
                  <a:pt x="9647" y="348"/>
                  <a:pt x="9405" y="251"/>
                </a:cubicBezTo>
                <a:cubicBezTo>
                  <a:pt x="9211" y="174"/>
                  <a:pt x="8980" y="64"/>
                  <a:pt x="8640" y="64"/>
                </a:cubicBezTo>
                <a:cubicBezTo>
                  <a:pt x="8564" y="64"/>
                  <a:pt x="8478" y="68"/>
                  <a:pt x="8386" y="85"/>
                </a:cubicBezTo>
                <a:cubicBezTo>
                  <a:pt x="8172" y="117"/>
                  <a:pt x="7815" y="129"/>
                  <a:pt x="7459" y="129"/>
                </a:cubicBezTo>
                <a:cubicBezTo>
                  <a:pt x="7007" y="129"/>
                  <a:pt x="6554" y="105"/>
                  <a:pt x="6372" y="64"/>
                </a:cubicBezTo>
                <a:cubicBezTo>
                  <a:pt x="6307" y="49"/>
                  <a:pt x="6222" y="44"/>
                  <a:pt x="6125" y="44"/>
                </a:cubicBezTo>
                <a:cubicBezTo>
                  <a:pt x="5737" y="44"/>
                  <a:pt x="5171" y="141"/>
                  <a:pt x="4977" y="178"/>
                </a:cubicBezTo>
                <a:cubicBezTo>
                  <a:pt x="4767" y="223"/>
                  <a:pt x="4378" y="461"/>
                  <a:pt x="4100" y="461"/>
                </a:cubicBezTo>
                <a:cubicBezTo>
                  <a:pt x="4059" y="461"/>
                  <a:pt x="4019" y="453"/>
                  <a:pt x="3986" y="441"/>
                </a:cubicBezTo>
                <a:cubicBezTo>
                  <a:pt x="3716" y="348"/>
                  <a:pt x="3368" y="299"/>
                  <a:pt x="3101" y="251"/>
                </a:cubicBezTo>
                <a:cubicBezTo>
                  <a:pt x="2883" y="214"/>
                  <a:pt x="2426"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37" name="Google Shape;86;p6"/>
          <p:cNvSpPr/>
          <p:nvPr/>
        </p:nvSpPr>
        <p:spPr>
          <a:xfrm rot="7077761">
            <a:off x="-2385743" y="-968494"/>
            <a:ext cx="3601318" cy="2921890"/>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 name="Google Shape;87;p6"/>
          <p:cNvGrpSpPr/>
          <p:nvPr/>
        </p:nvGrpSpPr>
        <p:grpSpPr>
          <a:xfrm flipH="1">
            <a:off x="7977975" y="264038"/>
            <a:ext cx="689175" cy="1060275"/>
            <a:chOff x="7848875" y="190500"/>
            <a:chExt cx="689175" cy="1060275"/>
          </a:xfrm>
        </p:grpSpPr>
        <p:pic>
          <p:nvPicPr>
            <p:cNvPr id="2097385" name="Google Shape;88;p6"/>
            <p:cNvPicPr preferRelativeResize="0">
              <a:picLocks/>
            </p:cNvPicPr>
            <p:nvPr/>
          </p:nvPicPr>
          <p:blipFill rotWithShape="1">
            <a:blip r:embed="rId3">
              <a:alphaModFix amt="29000"/>
            </a:blip>
            <a:srcRect r="43310" b="35658"/>
            <a:stretch>
              <a:fillRect/>
            </a:stretch>
          </p:blipFill>
          <p:spPr>
            <a:xfrm>
              <a:off x="7880425" y="222075"/>
              <a:ext cx="657625" cy="1028700"/>
            </a:xfrm>
            <a:prstGeom prst="rect">
              <a:avLst/>
            </a:prstGeom>
            <a:noFill/>
            <a:ln>
              <a:noFill/>
            </a:ln>
          </p:spPr>
        </p:pic>
        <p:pic>
          <p:nvPicPr>
            <p:cNvPr id="2097386" name="Google Shape;89;p6"/>
            <p:cNvPicPr preferRelativeResize="0">
              <a:picLocks/>
            </p:cNvPicPr>
            <p:nvPr/>
          </p:nvPicPr>
          <p:blipFill rotWithShape="1">
            <a:blip r:embed="rId4">
              <a:alphaModFix/>
            </a:blip>
            <a:srcRect r="43310" b="35658"/>
            <a:stretch>
              <a:fillRect/>
            </a:stretch>
          </p:blipFill>
          <p:spPr>
            <a:xfrm>
              <a:off x="7848875" y="190500"/>
              <a:ext cx="657625" cy="1028700"/>
            </a:xfrm>
            <a:prstGeom prst="rect">
              <a:avLst/>
            </a:prstGeom>
            <a:noFill/>
            <a:ln>
              <a:noFill/>
            </a:ln>
          </p:spPr>
        </p:pic>
      </p:grpSp>
      <p:sp>
        <p:nvSpPr>
          <p:cNvPr id="1048838" name="Google Shape;90;p6"/>
          <p:cNvSpPr txBox="1">
            <a:spLocks noGrp="1"/>
          </p:cNvSpPr>
          <p:nvPr>
            <p:ph type="title"/>
          </p:nvPr>
        </p:nvSpPr>
        <p:spPr>
          <a:xfrm>
            <a:off x="720000" y="537375"/>
            <a:ext cx="7704000" cy="44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1"/>
        <p:cNvGrpSpPr/>
        <p:nvPr/>
      </p:nvGrpSpPr>
      <p:grpSpPr>
        <a:xfrm>
          <a:off x="0" y="0"/>
          <a:ext cx="0" cy="0"/>
          <a:chOff x="0" y="0"/>
          <a:chExt cx="0" cy="0"/>
        </a:xfrm>
      </p:grpSpPr>
      <p:pic>
        <p:nvPicPr>
          <p:cNvPr id="2097231" name="Google Shape;92;p7"/>
          <p:cNvPicPr preferRelativeResize="0">
            <a:picLocks/>
          </p:cNvPicPr>
          <p:nvPr/>
        </p:nvPicPr>
        <p:blipFill>
          <a:blip r:embed="rId2">
            <a:alphaModFix/>
          </a:blip>
          <a:stretch>
            <a:fillRect/>
          </a:stretch>
        </p:blipFill>
        <p:spPr>
          <a:xfrm rot="10551314">
            <a:off x="-1827596" y="-382795"/>
            <a:ext cx="3235387" cy="3245750"/>
          </a:xfrm>
          <a:prstGeom prst="rect">
            <a:avLst/>
          </a:prstGeom>
          <a:noFill/>
          <a:ln>
            <a:noFill/>
          </a:ln>
        </p:spPr>
      </p:pic>
      <p:sp>
        <p:nvSpPr>
          <p:cNvPr id="1048712" name="Google Shape;93;p7"/>
          <p:cNvSpPr txBox="1">
            <a:spLocks noGrp="1"/>
          </p:cNvSpPr>
          <p:nvPr>
            <p:ph type="body" idx="1"/>
          </p:nvPr>
        </p:nvSpPr>
        <p:spPr>
          <a:xfrm>
            <a:off x="2022600" y="1402950"/>
            <a:ext cx="5098800" cy="23376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6"/>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1048713" name="Google Shape;94;p7"/>
          <p:cNvSpPr txBox="1">
            <a:spLocks noGrp="1"/>
          </p:cNvSpPr>
          <p:nvPr>
            <p:ph type="title"/>
          </p:nvPr>
        </p:nvSpPr>
        <p:spPr>
          <a:xfrm>
            <a:off x="720000" y="537375"/>
            <a:ext cx="7704000" cy="44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endParaRPr/>
          </a:p>
        </p:txBody>
      </p:sp>
      <p:pic>
        <p:nvPicPr>
          <p:cNvPr id="2097232" name="Google Shape;95;p7"/>
          <p:cNvPicPr preferRelativeResize="0">
            <a:picLocks/>
          </p:cNvPicPr>
          <p:nvPr/>
        </p:nvPicPr>
        <p:blipFill>
          <a:blip r:embed="rId3">
            <a:alphaModFix/>
          </a:blip>
          <a:stretch>
            <a:fillRect/>
          </a:stretch>
        </p:blipFill>
        <p:spPr>
          <a:xfrm rot="-5531213">
            <a:off x="-2007912" y="-311082"/>
            <a:ext cx="4243859" cy="3432846"/>
          </a:xfrm>
          <a:prstGeom prst="rect">
            <a:avLst/>
          </a:prstGeom>
          <a:noFill/>
          <a:ln>
            <a:noFill/>
          </a:ln>
        </p:spPr>
      </p:pic>
      <p:grpSp>
        <p:nvGrpSpPr>
          <p:cNvPr id="123" name="Google Shape;96;p7"/>
          <p:cNvGrpSpPr/>
          <p:nvPr/>
        </p:nvGrpSpPr>
        <p:grpSpPr>
          <a:xfrm>
            <a:off x="7952395" y="1108859"/>
            <a:ext cx="1191613" cy="1630387"/>
            <a:chOff x="7848870" y="190509"/>
            <a:chExt cx="1191613" cy="1630387"/>
          </a:xfrm>
        </p:grpSpPr>
        <p:pic>
          <p:nvPicPr>
            <p:cNvPr id="2097233" name="Google Shape;97;p7"/>
            <p:cNvPicPr preferRelativeResize="0">
              <a:picLocks/>
            </p:cNvPicPr>
            <p:nvPr/>
          </p:nvPicPr>
          <p:blipFill>
            <a:blip r:embed="rId4">
              <a:alphaModFix amt="29000"/>
            </a:blip>
            <a:stretch>
              <a:fillRect/>
            </a:stretch>
          </p:blipFill>
          <p:spPr>
            <a:xfrm>
              <a:off x="7880425" y="222064"/>
              <a:ext cx="1160058" cy="1598832"/>
            </a:xfrm>
            <a:prstGeom prst="rect">
              <a:avLst/>
            </a:prstGeom>
            <a:noFill/>
            <a:ln>
              <a:noFill/>
            </a:ln>
          </p:spPr>
        </p:pic>
        <p:pic>
          <p:nvPicPr>
            <p:cNvPr id="2097234" name="Google Shape;98;p7"/>
            <p:cNvPicPr preferRelativeResize="0">
              <a:picLocks/>
            </p:cNvPicPr>
            <p:nvPr/>
          </p:nvPicPr>
          <p:blipFill>
            <a:blip r:embed="rId5">
              <a:alphaModFix/>
            </a:blip>
            <a:stretch>
              <a:fillRect/>
            </a:stretch>
          </p:blipFill>
          <p:spPr>
            <a:xfrm>
              <a:off x="7848870" y="190509"/>
              <a:ext cx="1160058" cy="1598832"/>
            </a:xfrm>
            <a:prstGeom prst="rect">
              <a:avLst/>
            </a:prstGeom>
            <a:noFill/>
            <a:ln>
              <a:noFill/>
            </a:ln>
          </p:spPr>
        </p:pic>
      </p:grpSp>
      <p:pic>
        <p:nvPicPr>
          <p:cNvPr id="2097235" name="Google Shape;99;p7"/>
          <p:cNvPicPr preferRelativeResize="0">
            <a:picLocks/>
          </p:cNvPicPr>
          <p:nvPr/>
        </p:nvPicPr>
        <p:blipFill>
          <a:blip r:embed="rId2">
            <a:alphaModFix/>
          </a:blip>
          <a:stretch>
            <a:fillRect/>
          </a:stretch>
        </p:blipFill>
        <p:spPr>
          <a:xfrm rot="-1654513">
            <a:off x="6403122" y="3147272"/>
            <a:ext cx="3235384" cy="3245749"/>
          </a:xfrm>
          <a:prstGeom prst="rect">
            <a:avLst/>
          </a:prstGeom>
          <a:noFill/>
          <a:ln>
            <a:noFill/>
          </a:ln>
        </p:spPr>
      </p:pic>
      <p:pic>
        <p:nvPicPr>
          <p:cNvPr id="2097236" name="Google Shape;100;p7"/>
          <p:cNvPicPr preferRelativeResize="0">
            <a:picLocks/>
          </p:cNvPicPr>
          <p:nvPr/>
        </p:nvPicPr>
        <p:blipFill>
          <a:blip r:embed="rId3">
            <a:alphaModFix/>
          </a:blip>
          <a:stretch>
            <a:fillRect/>
          </a:stretch>
        </p:blipFill>
        <p:spPr>
          <a:xfrm rot="6212990">
            <a:off x="5419735" y="2790690"/>
            <a:ext cx="4012569" cy="3245751"/>
          </a:xfrm>
          <a:prstGeom prst="rect">
            <a:avLst/>
          </a:prstGeom>
          <a:noFill/>
          <a:ln>
            <a:noFill/>
          </a:ln>
        </p:spPr>
      </p:pic>
      <p:sp>
        <p:nvSpPr>
          <p:cNvPr id="1048714" name="Google Shape;101;p7"/>
          <p:cNvSpPr/>
          <p:nvPr/>
        </p:nvSpPr>
        <p:spPr>
          <a:xfrm rot="-2241962">
            <a:off x="6495305" y="4028463"/>
            <a:ext cx="3833011" cy="3464678"/>
          </a:xfrm>
          <a:custGeom>
            <a:avLst/>
            <a:gdLst/>
            <a:ahLst/>
            <a:cxnLst/>
            <a:rect l="l" t="t" r="r" b="b"/>
            <a:pathLst>
              <a:path w="47112" h="62435" extrusionOk="0">
                <a:moveTo>
                  <a:pt x="2143" y="0"/>
                </a:moveTo>
                <a:cubicBezTo>
                  <a:pt x="2074" y="0"/>
                  <a:pt x="2014" y="12"/>
                  <a:pt x="1973" y="44"/>
                </a:cubicBezTo>
                <a:cubicBezTo>
                  <a:pt x="1758" y="202"/>
                  <a:pt x="0" y="1059"/>
                  <a:pt x="0" y="1059"/>
                </a:cubicBezTo>
                <a:lnTo>
                  <a:pt x="0" y="1727"/>
                </a:lnTo>
                <a:lnTo>
                  <a:pt x="0" y="53531"/>
                </a:lnTo>
                <a:lnTo>
                  <a:pt x="0" y="54324"/>
                </a:lnTo>
                <a:cubicBezTo>
                  <a:pt x="0" y="54324"/>
                  <a:pt x="2535" y="54874"/>
                  <a:pt x="2964" y="55039"/>
                </a:cubicBezTo>
                <a:cubicBezTo>
                  <a:pt x="3089" y="55088"/>
                  <a:pt x="3243" y="55104"/>
                  <a:pt x="3396" y="55104"/>
                </a:cubicBezTo>
                <a:cubicBezTo>
                  <a:pt x="3562" y="55104"/>
                  <a:pt x="3728" y="55084"/>
                  <a:pt x="3878" y="55069"/>
                </a:cubicBezTo>
                <a:cubicBezTo>
                  <a:pt x="4027" y="55048"/>
                  <a:pt x="4156" y="55032"/>
                  <a:pt x="4238" y="55032"/>
                </a:cubicBezTo>
                <a:cubicBezTo>
                  <a:pt x="4266" y="55032"/>
                  <a:pt x="4290" y="55036"/>
                  <a:pt x="4306" y="55039"/>
                </a:cubicBezTo>
                <a:cubicBezTo>
                  <a:pt x="4468" y="55088"/>
                  <a:pt x="4710" y="55230"/>
                  <a:pt x="5005" y="55371"/>
                </a:cubicBezTo>
                <a:cubicBezTo>
                  <a:pt x="5300" y="55517"/>
                  <a:pt x="5891" y="55707"/>
                  <a:pt x="6295" y="55707"/>
                </a:cubicBezTo>
                <a:cubicBezTo>
                  <a:pt x="6696" y="55707"/>
                  <a:pt x="7286" y="55756"/>
                  <a:pt x="7528" y="55824"/>
                </a:cubicBezTo>
                <a:cubicBezTo>
                  <a:pt x="7771" y="55897"/>
                  <a:pt x="8895" y="56087"/>
                  <a:pt x="9219" y="56184"/>
                </a:cubicBezTo>
                <a:cubicBezTo>
                  <a:pt x="9542" y="56277"/>
                  <a:pt x="9809" y="56706"/>
                  <a:pt x="9995" y="56920"/>
                </a:cubicBezTo>
                <a:cubicBezTo>
                  <a:pt x="10185" y="57134"/>
                  <a:pt x="10508" y="57567"/>
                  <a:pt x="10885" y="57805"/>
                </a:cubicBezTo>
                <a:cubicBezTo>
                  <a:pt x="11256" y="58040"/>
                  <a:pt x="11475" y="58473"/>
                  <a:pt x="11742" y="58517"/>
                </a:cubicBezTo>
                <a:cubicBezTo>
                  <a:pt x="12008" y="58566"/>
                  <a:pt x="13432" y="58732"/>
                  <a:pt x="13512" y="58780"/>
                </a:cubicBezTo>
                <a:cubicBezTo>
                  <a:pt x="13520" y="58784"/>
                  <a:pt x="13529" y="58784"/>
                  <a:pt x="13548" y="58784"/>
                </a:cubicBezTo>
                <a:cubicBezTo>
                  <a:pt x="13742" y="58784"/>
                  <a:pt x="14612" y="58541"/>
                  <a:pt x="14612" y="58541"/>
                </a:cubicBezTo>
                <a:cubicBezTo>
                  <a:pt x="14612" y="58541"/>
                  <a:pt x="15659" y="57805"/>
                  <a:pt x="15793" y="57756"/>
                </a:cubicBezTo>
                <a:cubicBezTo>
                  <a:pt x="15914" y="57713"/>
                  <a:pt x="16403" y="57361"/>
                  <a:pt x="16718" y="57361"/>
                </a:cubicBezTo>
                <a:cubicBezTo>
                  <a:pt x="16751" y="57361"/>
                  <a:pt x="16784" y="57364"/>
                  <a:pt x="16812" y="57373"/>
                </a:cubicBezTo>
                <a:cubicBezTo>
                  <a:pt x="17107" y="57470"/>
                  <a:pt x="17939" y="57756"/>
                  <a:pt x="18073" y="57805"/>
                </a:cubicBezTo>
                <a:lnTo>
                  <a:pt x="18094" y="57805"/>
                </a:lnTo>
                <a:cubicBezTo>
                  <a:pt x="18247" y="57805"/>
                  <a:pt x="18648" y="57349"/>
                  <a:pt x="18853" y="57280"/>
                </a:cubicBezTo>
                <a:cubicBezTo>
                  <a:pt x="18874" y="57271"/>
                  <a:pt x="18902" y="57271"/>
                  <a:pt x="18946" y="57271"/>
                </a:cubicBezTo>
                <a:cubicBezTo>
                  <a:pt x="19367" y="57271"/>
                  <a:pt x="20822" y="57575"/>
                  <a:pt x="20947" y="57659"/>
                </a:cubicBezTo>
                <a:cubicBezTo>
                  <a:pt x="21081" y="57756"/>
                  <a:pt x="22448" y="58279"/>
                  <a:pt x="22772" y="58351"/>
                </a:cubicBezTo>
                <a:cubicBezTo>
                  <a:pt x="23095" y="58424"/>
                  <a:pt x="23709" y="58473"/>
                  <a:pt x="23899" y="58687"/>
                </a:cubicBezTo>
                <a:cubicBezTo>
                  <a:pt x="24085" y="58901"/>
                  <a:pt x="24380" y="59831"/>
                  <a:pt x="24651" y="60066"/>
                </a:cubicBezTo>
                <a:cubicBezTo>
                  <a:pt x="24918" y="60304"/>
                  <a:pt x="25590" y="61331"/>
                  <a:pt x="25937" y="61473"/>
                </a:cubicBezTo>
                <a:cubicBezTo>
                  <a:pt x="26284" y="61618"/>
                  <a:pt x="27198" y="61759"/>
                  <a:pt x="27413" y="61808"/>
                </a:cubicBezTo>
                <a:cubicBezTo>
                  <a:pt x="27429" y="61813"/>
                  <a:pt x="27445" y="61813"/>
                  <a:pt x="27461" y="61813"/>
                </a:cubicBezTo>
                <a:cubicBezTo>
                  <a:pt x="27583" y="61813"/>
                  <a:pt x="27781" y="61744"/>
                  <a:pt x="27982" y="61679"/>
                </a:cubicBezTo>
                <a:cubicBezTo>
                  <a:pt x="28185" y="61610"/>
                  <a:pt x="28391" y="61546"/>
                  <a:pt x="28537" y="61546"/>
                </a:cubicBezTo>
                <a:lnTo>
                  <a:pt x="28570" y="61546"/>
                </a:lnTo>
                <a:cubicBezTo>
                  <a:pt x="28865" y="61570"/>
                  <a:pt x="29079" y="61949"/>
                  <a:pt x="29264" y="61974"/>
                </a:cubicBezTo>
                <a:cubicBezTo>
                  <a:pt x="29455" y="61998"/>
                  <a:pt x="30098" y="62354"/>
                  <a:pt x="30283" y="62427"/>
                </a:cubicBezTo>
                <a:cubicBezTo>
                  <a:pt x="30300" y="62431"/>
                  <a:pt x="30328" y="62435"/>
                  <a:pt x="30365" y="62435"/>
                </a:cubicBezTo>
                <a:cubicBezTo>
                  <a:pt x="30748" y="62435"/>
                  <a:pt x="32168" y="62111"/>
                  <a:pt x="32487" y="62046"/>
                </a:cubicBezTo>
                <a:cubicBezTo>
                  <a:pt x="32834" y="61974"/>
                  <a:pt x="33586" y="61711"/>
                  <a:pt x="33853" y="61594"/>
                </a:cubicBezTo>
                <a:cubicBezTo>
                  <a:pt x="34125" y="61473"/>
                  <a:pt x="34392" y="61307"/>
                  <a:pt x="34553" y="61222"/>
                </a:cubicBezTo>
                <a:cubicBezTo>
                  <a:pt x="34715" y="61141"/>
                  <a:pt x="36029" y="60542"/>
                  <a:pt x="36215" y="60352"/>
                </a:cubicBezTo>
                <a:cubicBezTo>
                  <a:pt x="36393" y="60175"/>
                  <a:pt x="37460" y="59872"/>
                  <a:pt x="37662" y="59872"/>
                </a:cubicBezTo>
                <a:cubicBezTo>
                  <a:pt x="37678" y="59872"/>
                  <a:pt x="37686" y="59876"/>
                  <a:pt x="37691" y="59876"/>
                </a:cubicBezTo>
                <a:cubicBezTo>
                  <a:pt x="37771" y="59924"/>
                  <a:pt x="38176" y="60211"/>
                  <a:pt x="38361" y="60236"/>
                </a:cubicBezTo>
                <a:cubicBezTo>
                  <a:pt x="38544" y="60255"/>
                  <a:pt x="39360" y="60498"/>
                  <a:pt x="39550" y="60498"/>
                </a:cubicBezTo>
                <a:lnTo>
                  <a:pt x="39571" y="60498"/>
                </a:lnTo>
                <a:cubicBezTo>
                  <a:pt x="39704" y="60473"/>
                  <a:pt x="40485" y="59734"/>
                  <a:pt x="40485" y="59734"/>
                </a:cubicBezTo>
                <a:cubicBezTo>
                  <a:pt x="40485" y="59734"/>
                  <a:pt x="41451" y="60304"/>
                  <a:pt x="41665" y="60304"/>
                </a:cubicBezTo>
                <a:cubicBezTo>
                  <a:pt x="41864" y="60304"/>
                  <a:pt x="42377" y="60648"/>
                  <a:pt x="42688" y="60648"/>
                </a:cubicBezTo>
                <a:cubicBezTo>
                  <a:pt x="42716" y="60648"/>
                  <a:pt x="42741" y="60643"/>
                  <a:pt x="42765" y="60639"/>
                </a:cubicBezTo>
                <a:cubicBezTo>
                  <a:pt x="43060" y="60567"/>
                  <a:pt x="43784" y="60260"/>
                  <a:pt x="43998" y="60260"/>
                </a:cubicBezTo>
                <a:cubicBezTo>
                  <a:pt x="44212" y="60260"/>
                  <a:pt x="44588" y="60352"/>
                  <a:pt x="44831" y="60518"/>
                </a:cubicBezTo>
                <a:cubicBezTo>
                  <a:pt x="45073" y="60688"/>
                  <a:pt x="46654" y="61020"/>
                  <a:pt x="46654" y="61020"/>
                </a:cubicBezTo>
                <a:lnTo>
                  <a:pt x="47111" y="60498"/>
                </a:lnTo>
                <a:lnTo>
                  <a:pt x="47111" y="59742"/>
                </a:lnTo>
                <a:lnTo>
                  <a:pt x="47111" y="9081"/>
                </a:lnTo>
                <a:lnTo>
                  <a:pt x="47111" y="8115"/>
                </a:lnTo>
                <a:cubicBezTo>
                  <a:pt x="47111" y="8115"/>
                  <a:pt x="45764" y="8309"/>
                  <a:pt x="45417" y="8309"/>
                </a:cubicBezTo>
                <a:cubicBezTo>
                  <a:pt x="45397" y="8309"/>
                  <a:pt x="45381" y="8309"/>
                  <a:pt x="45368" y="8305"/>
                </a:cubicBezTo>
                <a:lnTo>
                  <a:pt x="45348" y="8305"/>
                </a:lnTo>
                <a:cubicBezTo>
                  <a:pt x="45094" y="8305"/>
                  <a:pt x="44508" y="8738"/>
                  <a:pt x="44374" y="8782"/>
                </a:cubicBezTo>
                <a:cubicBezTo>
                  <a:pt x="44245" y="8826"/>
                  <a:pt x="43674" y="9331"/>
                  <a:pt x="43484" y="9331"/>
                </a:cubicBezTo>
                <a:lnTo>
                  <a:pt x="43465" y="9331"/>
                </a:lnTo>
                <a:cubicBezTo>
                  <a:pt x="43319" y="9287"/>
                  <a:pt x="42793" y="9057"/>
                  <a:pt x="42453" y="9057"/>
                </a:cubicBezTo>
                <a:cubicBezTo>
                  <a:pt x="42409" y="9057"/>
                  <a:pt x="42373" y="9061"/>
                  <a:pt x="42336" y="9068"/>
                </a:cubicBezTo>
                <a:cubicBezTo>
                  <a:pt x="42013" y="9141"/>
                  <a:pt x="41475" y="9785"/>
                  <a:pt x="41317" y="9785"/>
                </a:cubicBezTo>
                <a:cubicBezTo>
                  <a:pt x="41155" y="9785"/>
                  <a:pt x="39975" y="10807"/>
                  <a:pt x="39837" y="10880"/>
                </a:cubicBezTo>
                <a:cubicBezTo>
                  <a:pt x="39708" y="10949"/>
                  <a:pt x="39175" y="11309"/>
                  <a:pt x="39045" y="11309"/>
                </a:cubicBezTo>
                <a:lnTo>
                  <a:pt x="39033" y="11309"/>
                </a:lnTo>
                <a:cubicBezTo>
                  <a:pt x="38928" y="11285"/>
                  <a:pt x="38147" y="10735"/>
                  <a:pt x="38014" y="10690"/>
                </a:cubicBezTo>
                <a:cubicBezTo>
                  <a:pt x="37880" y="10641"/>
                  <a:pt x="37476" y="10213"/>
                  <a:pt x="37210" y="10213"/>
                </a:cubicBezTo>
                <a:cubicBezTo>
                  <a:pt x="37007" y="10213"/>
                  <a:pt x="36490" y="10253"/>
                  <a:pt x="36154" y="10253"/>
                </a:cubicBezTo>
                <a:cubicBezTo>
                  <a:pt x="36041" y="10253"/>
                  <a:pt x="35948" y="10249"/>
                  <a:pt x="35896" y="10238"/>
                </a:cubicBezTo>
                <a:cubicBezTo>
                  <a:pt x="35681" y="10189"/>
                  <a:pt x="35034" y="9570"/>
                  <a:pt x="34877" y="9473"/>
                </a:cubicBezTo>
                <a:cubicBezTo>
                  <a:pt x="34715" y="9376"/>
                  <a:pt x="34205" y="8709"/>
                  <a:pt x="33963" y="8616"/>
                </a:cubicBezTo>
                <a:cubicBezTo>
                  <a:pt x="33741" y="8527"/>
                  <a:pt x="33470" y="8277"/>
                  <a:pt x="33259" y="8277"/>
                </a:cubicBezTo>
                <a:cubicBezTo>
                  <a:pt x="33243" y="8277"/>
                  <a:pt x="33227" y="8277"/>
                  <a:pt x="33211" y="8281"/>
                </a:cubicBezTo>
                <a:cubicBezTo>
                  <a:pt x="32996" y="8329"/>
                  <a:pt x="31869" y="8495"/>
                  <a:pt x="31682" y="8495"/>
                </a:cubicBezTo>
                <a:cubicBezTo>
                  <a:pt x="31505" y="8495"/>
                  <a:pt x="30680" y="9029"/>
                  <a:pt x="30408" y="9029"/>
                </a:cubicBezTo>
                <a:cubicBezTo>
                  <a:pt x="30393" y="9029"/>
                  <a:pt x="30376" y="9025"/>
                  <a:pt x="30365" y="9020"/>
                </a:cubicBezTo>
                <a:cubicBezTo>
                  <a:pt x="30332" y="9008"/>
                  <a:pt x="30279" y="9004"/>
                  <a:pt x="30223" y="9004"/>
                </a:cubicBezTo>
                <a:cubicBezTo>
                  <a:pt x="30122" y="9004"/>
                  <a:pt x="29988" y="9020"/>
                  <a:pt x="29850" y="9033"/>
                </a:cubicBezTo>
                <a:cubicBezTo>
                  <a:pt x="29714" y="9049"/>
                  <a:pt x="29572" y="9061"/>
                  <a:pt x="29443" y="9061"/>
                </a:cubicBezTo>
                <a:cubicBezTo>
                  <a:pt x="29329" y="9061"/>
                  <a:pt x="29232" y="9049"/>
                  <a:pt x="29160" y="9020"/>
                </a:cubicBezTo>
                <a:cubicBezTo>
                  <a:pt x="28865" y="8903"/>
                  <a:pt x="28245" y="8475"/>
                  <a:pt x="27922" y="8329"/>
                </a:cubicBezTo>
                <a:cubicBezTo>
                  <a:pt x="27603" y="8187"/>
                  <a:pt x="27012" y="8066"/>
                  <a:pt x="26903" y="7900"/>
                </a:cubicBezTo>
                <a:cubicBezTo>
                  <a:pt x="26799" y="7734"/>
                  <a:pt x="26313" y="7399"/>
                  <a:pt x="26313" y="7136"/>
                </a:cubicBezTo>
                <a:cubicBezTo>
                  <a:pt x="26313" y="6877"/>
                  <a:pt x="25375" y="6614"/>
                  <a:pt x="25241" y="6517"/>
                </a:cubicBezTo>
                <a:cubicBezTo>
                  <a:pt x="25104" y="6424"/>
                  <a:pt x="24543" y="6211"/>
                  <a:pt x="24437" y="6114"/>
                </a:cubicBezTo>
                <a:cubicBezTo>
                  <a:pt x="24328" y="6017"/>
                  <a:pt x="23495" y="5495"/>
                  <a:pt x="23333" y="5373"/>
                </a:cubicBezTo>
                <a:cubicBezTo>
                  <a:pt x="23203" y="5276"/>
                  <a:pt x="22128" y="5082"/>
                  <a:pt x="21615" y="5082"/>
                </a:cubicBezTo>
                <a:cubicBezTo>
                  <a:pt x="21501" y="5082"/>
                  <a:pt x="21417" y="5090"/>
                  <a:pt x="21376" y="5110"/>
                </a:cubicBezTo>
                <a:cubicBezTo>
                  <a:pt x="21134" y="5232"/>
                  <a:pt x="20357" y="5802"/>
                  <a:pt x="20249" y="5851"/>
                </a:cubicBezTo>
                <a:cubicBezTo>
                  <a:pt x="20244" y="5851"/>
                  <a:pt x="20244" y="5855"/>
                  <a:pt x="20240" y="5855"/>
                </a:cubicBezTo>
                <a:cubicBezTo>
                  <a:pt x="20139" y="5855"/>
                  <a:pt x="20115" y="5082"/>
                  <a:pt x="20115" y="5082"/>
                </a:cubicBezTo>
                <a:cubicBezTo>
                  <a:pt x="20115" y="5082"/>
                  <a:pt x="19040" y="4614"/>
                  <a:pt x="18773" y="4444"/>
                </a:cubicBezTo>
                <a:cubicBezTo>
                  <a:pt x="18506" y="4278"/>
                  <a:pt x="17511" y="4254"/>
                  <a:pt x="17244" y="4063"/>
                </a:cubicBezTo>
                <a:cubicBezTo>
                  <a:pt x="16974" y="3873"/>
                  <a:pt x="16597" y="3348"/>
                  <a:pt x="16383" y="3206"/>
                </a:cubicBezTo>
                <a:cubicBezTo>
                  <a:pt x="16168" y="3065"/>
                  <a:pt x="14746" y="2778"/>
                  <a:pt x="14559" y="2729"/>
                </a:cubicBezTo>
                <a:cubicBezTo>
                  <a:pt x="14369" y="2681"/>
                  <a:pt x="14184" y="2300"/>
                  <a:pt x="13941" y="2159"/>
                </a:cubicBezTo>
                <a:cubicBezTo>
                  <a:pt x="13699" y="2014"/>
                  <a:pt x="13165" y="1609"/>
                  <a:pt x="12975" y="1468"/>
                </a:cubicBezTo>
                <a:cubicBezTo>
                  <a:pt x="12817" y="1346"/>
                  <a:pt x="12182" y="1104"/>
                  <a:pt x="11777" y="1104"/>
                </a:cubicBezTo>
                <a:cubicBezTo>
                  <a:pt x="11701" y="1104"/>
                  <a:pt x="11637" y="1116"/>
                  <a:pt x="11579" y="1132"/>
                </a:cubicBezTo>
                <a:cubicBezTo>
                  <a:pt x="11527" y="1152"/>
                  <a:pt x="11458" y="1160"/>
                  <a:pt x="11385" y="1160"/>
                </a:cubicBezTo>
                <a:cubicBezTo>
                  <a:pt x="10993" y="1160"/>
                  <a:pt x="10399" y="922"/>
                  <a:pt x="10266" y="820"/>
                </a:cubicBezTo>
                <a:cubicBezTo>
                  <a:pt x="10104" y="704"/>
                  <a:pt x="9647" y="348"/>
                  <a:pt x="9405" y="251"/>
                </a:cubicBezTo>
                <a:cubicBezTo>
                  <a:pt x="9211" y="174"/>
                  <a:pt x="8980" y="64"/>
                  <a:pt x="8640" y="64"/>
                </a:cubicBezTo>
                <a:cubicBezTo>
                  <a:pt x="8564" y="64"/>
                  <a:pt x="8478" y="68"/>
                  <a:pt x="8386" y="85"/>
                </a:cubicBezTo>
                <a:cubicBezTo>
                  <a:pt x="8172" y="117"/>
                  <a:pt x="7815" y="129"/>
                  <a:pt x="7459" y="129"/>
                </a:cubicBezTo>
                <a:cubicBezTo>
                  <a:pt x="7007" y="129"/>
                  <a:pt x="6554" y="105"/>
                  <a:pt x="6372" y="64"/>
                </a:cubicBezTo>
                <a:cubicBezTo>
                  <a:pt x="6307" y="49"/>
                  <a:pt x="6222" y="44"/>
                  <a:pt x="6125" y="44"/>
                </a:cubicBezTo>
                <a:cubicBezTo>
                  <a:pt x="5737" y="44"/>
                  <a:pt x="5171" y="141"/>
                  <a:pt x="4977" y="178"/>
                </a:cubicBezTo>
                <a:cubicBezTo>
                  <a:pt x="4767" y="223"/>
                  <a:pt x="4378" y="461"/>
                  <a:pt x="4100" y="461"/>
                </a:cubicBezTo>
                <a:cubicBezTo>
                  <a:pt x="4059" y="461"/>
                  <a:pt x="4019" y="453"/>
                  <a:pt x="3986" y="441"/>
                </a:cubicBezTo>
                <a:cubicBezTo>
                  <a:pt x="3716" y="348"/>
                  <a:pt x="3368" y="299"/>
                  <a:pt x="3101" y="251"/>
                </a:cubicBezTo>
                <a:cubicBezTo>
                  <a:pt x="2883" y="214"/>
                  <a:pt x="2426" y="0"/>
                  <a:pt x="2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5" name="Google Shape;102;p7"/>
          <p:cNvSpPr/>
          <p:nvPr/>
        </p:nvSpPr>
        <p:spPr>
          <a:xfrm rot="7907263">
            <a:off x="-2555702" y="-1437453"/>
            <a:ext cx="3601187" cy="2921834"/>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03;p7"/>
          <p:cNvGrpSpPr/>
          <p:nvPr/>
        </p:nvGrpSpPr>
        <p:grpSpPr>
          <a:xfrm flipH="1">
            <a:off x="244600" y="4863"/>
            <a:ext cx="689175" cy="1060275"/>
            <a:chOff x="7848875" y="190500"/>
            <a:chExt cx="689175" cy="1060275"/>
          </a:xfrm>
        </p:grpSpPr>
        <p:pic>
          <p:nvPicPr>
            <p:cNvPr id="2097237" name="Google Shape;104;p7"/>
            <p:cNvPicPr preferRelativeResize="0">
              <a:picLocks/>
            </p:cNvPicPr>
            <p:nvPr/>
          </p:nvPicPr>
          <p:blipFill rotWithShape="1">
            <a:blip r:embed="rId4">
              <a:alphaModFix amt="29000"/>
            </a:blip>
            <a:srcRect r="43310" b="35658"/>
            <a:stretch>
              <a:fillRect/>
            </a:stretch>
          </p:blipFill>
          <p:spPr>
            <a:xfrm>
              <a:off x="7880425" y="222075"/>
              <a:ext cx="657625" cy="1028700"/>
            </a:xfrm>
            <a:prstGeom prst="rect">
              <a:avLst/>
            </a:prstGeom>
            <a:noFill/>
            <a:ln>
              <a:noFill/>
            </a:ln>
          </p:spPr>
        </p:pic>
        <p:pic>
          <p:nvPicPr>
            <p:cNvPr id="2097238" name="Google Shape;105;p7"/>
            <p:cNvPicPr preferRelativeResize="0">
              <a:picLocks/>
            </p:cNvPicPr>
            <p:nvPr/>
          </p:nvPicPr>
          <p:blipFill rotWithShape="1">
            <a:blip r:embed="rId5">
              <a:alphaModFix/>
            </a:blip>
            <a:srcRect r="43310" b="35658"/>
            <a:stretch>
              <a:fillRect/>
            </a:stretch>
          </p:blipFill>
          <p:spPr>
            <a:xfrm>
              <a:off x="7848875" y="190500"/>
              <a:ext cx="657625" cy="1028700"/>
            </a:xfrm>
            <a:prstGeom prst="rect">
              <a:avLst/>
            </a:prstGeom>
            <a:noFill/>
            <a:ln>
              <a:noFill/>
            </a:ln>
          </p:spPr>
        </p:pic>
      </p:grpSp>
      <p:grpSp>
        <p:nvGrpSpPr>
          <p:cNvPr id="125" name="Google Shape;106;p7"/>
          <p:cNvGrpSpPr/>
          <p:nvPr/>
        </p:nvGrpSpPr>
        <p:grpSpPr>
          <a:xfrm rot="-491890">
            <a:off x="468569" y="2523240"/>
            <a:ext cx="1555296" cy="3252576"/>
            <a:chOff x="148387" y="2519350"/>
            <a:chExt cx="1555266" cy="3252513"/>
          </a:xfrm>
        </p:grpSpPr>
        <p:pic>
          <p:nvPicPr>
            <p:cNvPr id="2097239" name="Google Shape;107;p7"/>
            <p:cNvPicPr preferRelativeResize="0">
              <a:picLocks/>
            </p:cNvPicPr>
            <p:nvPr/>
          </p:nvPicPr>
          <p:blipFill>
            <a:blip r:embed="rId6">
              <a:alphaModFix amt="29000"/>
            </a:blip>
            <a:stretch>
              <a:fillRect/>
            </a:stretch>
          </p:blipFill>
          <p:spPr>
            <a:xfrm>
              <a:off x="182203" y="2526114"/>
              <a:ext cx="1521449" cy="3245750"/>
            </a:xfrm>
            <a:prstGeom prst="rect">
              <a:avLst/>
            </a:prstGeom>
            <a:noFill/>
            <a:ln>
              <a:noFill/>
            </a:ln>
          </p:spPr>
        </p:pic>
        <p:pic>
          <p:nvPicPr>
            <p:cNvPr id="2097240" name="Google Shape;108;p7"/>
            <p:cNvPicPr preferRelativeResize="0">
              <a:picLocks/>
            </p:cNvPicPr>
            <p:nvPr/>
          </p:nvPicPr>
          <p:blipFill>
            <a:blip r:embed="rId7">
              <a:alphaModFix/>
            </a:blip>
            <a:stretch>
              <a:fillRect/>
            </a:stretch>
          </p:blipFill>
          <p:spPr>
            <a:xfrm>
              <a:off x="148387" y="2519350"/>
              <a:ext cx="1521449" cy="3245750"/>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9"/>
        <p:cNvGrpSpPr/>
        <p:nvPr/>
      </p:nvGrpSpPr>
      <p:grpSpPr>
        <a:xfrm>
          <a:off x="0" y="0"/>
          <a:ext cx="0" cy="0"/>
          <a:chOff x="0" y="0"/>
          <a:chExt cx="0" cy="0"/>
        </a:xfrm>
      </p:grpSpPr>
      <p:sp>
        <p:nvSpPr>
          <p:cNvPr id="1048847" name="Google Shape;110;p8"/>
          <p:cNvSpPr txBox="1">
            <a:spLocks noGrp="1"/>
          </p:cNvSpPr>
          <p:nvPr>
            <p:ph type="title"/>
          </p:nvPr>
        </p:nvSpPr>
        <p:spPr>
          <a:xfrm>
            <a:off x="1420925" y="1634550"/>
            <a:ext cx="6302100" cy="1874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74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pic>
        <p:nvPicPr>
          <p:cNvPr id="2097405" name="Google Shape;111;p8"/>
          <p:cNvPicPr preferRelativeResize="0">
            <a:picLocks/>
          </p:cNvPicPr>
          <p:nvPr/>
        </p:nvPicPr>
        <p:blipFill>
          <a:blip r:embed="rId2">
            <a:alphaModFix/>
          </a:blip>
          <a:stretch>
            <a:fillRect/>
          </a:stretch>
        </p:blipFill>
        <p:spPr>
          <a:xfrm>
            <a:off x="6561992" y="1924625"/>
            <a:ext cx="3235387" cy="3245750"/>
          </a:xfrm>
          <a:prstGeom prst="rect">
            <a:avLst/>
          </a:prstGeom>
          <a:noFill/>
          <a:ln>
            <a:noFill/>
          </a:ln>
        </p:spPr>
      </p:pic>
      <p:pic>
        <p:nvPicPr>
          <p:cNvPr id="2097406" name="Google Shape;112;p8"/>
          <p:cNvPicPr preferRelativeResize="0">
            <a:picLocks/>
          </p:cNvPicPr>
          <p:nvPr/>
        </p:nvPicPr>
        <p:blipFill>
          <a:blip r:embed="rId3">
            <a:alphaModFix/>
          </a:blip>
          <a:stretch>
            <a:fillRect/>
          </a:stretch>
        </p:blipFill>
        <p:spPr>
          <a:xfrm rot="4773835">
            <a:off x="6438059" y="2901554"/>
            <a:ext cx="3226672" cy="2610048"/>
          </a:xfrm>
          <a:prstGeom prst="rect">
            <a:avLst/>
          </a:prstGeom>
          <a:noFill/>
          <a:ln>
            <a:noFill/>
          </a:ln>
        </p:spPr>
      </p:pic>
      <p:grpSp>
        <p:nvGrpSpPr>
          <p:cNvPr id="206" name="Google Shape;113;p8"/>
          <p:cNvGrpSpPr/>
          <p:nvPr/>
        </p:nvGrpSpPr>
        <p:grpSpPr>
          <a:xfrm>
            <a:off x="7848870" y="190509"/>
            <a:ext cx="1191613" cy="1630387"/>
            <a:chOff x="7848870" y="190509"/>
            <a:chExt cx="1191613" cy="1630387"/>
          </a:xfrm>
        </p:grpSpPr>
        <p:pic>
          <p:nvPicPr>
            <p:cNvPr id="2097407" name="Google Shape;114;p8"/>
            <p:cNvPicPr preferRelativeResize="0">
              <a:picLocks/>
            </p:cNvPicPr>
            <p:nvPr/>
          </p:nvPicPr>
          <p:blipFill>
            <a:blip r:embed="rId4">
              <a:alphaModFix amt="29000"/>
            </a:blip>
            <a:stretch>
              <a:fillRect/>
            </a:stretch>
          </p:blipFill>
          <p:spPr>
            <a:xfrm>
              <a:off x="7880425" y="222064"/>
              <a:ext cx="1160058" cy="1598832"/>
            </a:xfrm>
            <a:prstGeom prst="rect">
              <a:avLst/>
            </a:prstGeom>
            <a:noFill/>
            <a:ln>
              <a:noFill/>
            </a:ln>
          </p:spPr>
        </p:pic>
        <p:pic>
          <p:nvPicPr>
            <p:cNvPr id="2097408" name="Google Shape;115;p8"/>
            <p:cNvPicPr preferRelativeResize="0">
              <a:picLocks/>
            </p:cNvPicPr>
            <p:nvPr/>
          </p:nvPicPr>
          <p:blipFill>
            <a:blip r:embed="rId5">
              <a:alphaModFix/>
            </a:blip>
            <a:stretch>
              <a:fillRect/>
            </a:stretch>
          </p:blipFill>
          <p:spPr>
            <a:xfrm>
              <a:off x="7848870" y="190509"/>
              <a:ext cx="1160058" cy="1598832"/>
            </a:xfrm>
            <a:prstGeom prst="rect">
              <a:avLst/>
            </a:prstGeom>
            <a:noFill/>
            <a:ln>
              <a:noFill/>
            </a:ln>
          </p:spPr>
        </p:pic>
      </p:grpSp>
      <p:pic>
        <p:nvPicPr>
          <p:cNvPr id="2097409" name="Google Shape;116;p8"/>
          <p:cNvPicPr preferRelativeResize="0">
            <a:picLocks/>
          </p:cNvPicPr>
          <p:nvPr/>
        </p:nvPicPr>
        <p:blipFill>
          <a:blip r:embed="rId2">
            <a:alphaModFix/>
          </a:blip>
          <a:stretch>
            <a:fillRect/>
          </a:stretch>
        </p:blipFill>
        <p:spPr>
          <a:xfrm rot="3840593">
            <a:off x="-972007" y="524775"/>
            <a:ext cx="3235388" cy="3245749"/>
          </a:xfrm>
          <a:prstGeom prst="rect">
            <a:avLst/>
          </a:prstGeom>
          <a:noFill/>
          <a:ln>
            <a:noFill/>
          </a:ln>
        </p:spPr>
      </p:pic>
      <p:pic>
        <p:nvPicPr>
          <p:cNvPr id="2097410" name="Google Shape;117;p8"/>
          <p:cNvPicPr preferRelativeResize="0">
            <a:picLocks/>
          </p:cNvPicPr>
          <p:nvPr/>
        </p:nvPicPr>
        <p:blipFill>
          <a:blip r:embed="rId3">
            <a:alphaModFix/>
          </a:blip>
          <a:stretch>
            <a:fillRect/>
          </a:stretch>
        </p:blipFill>
        <p:spPr>
          <a:xfrm rot="-7952763">
            <a:off x="-1216997" y="993220"/>
            <a:ext cx="4012570" cy="3245750"/>
          </a:xfrm>
          <a:prstGeom prst="rect">
            <a:avLst/>
          </a:prstGeom>
          <a:noFill/>
          <a:ln>
            <a:noFill/>
          </a:ln>
        </p:spPr>
      </p:pic>
      <p:sp>
        <p:nvSpPr>
          <p:cNvPr id="1048848" name="Google Shape;118;p8"/>
          <p:cNvSpPr/>
          <p:nvPr/>
        </p:nvSpPr>
        <p:spPr>
          <a:xfrm rot="5468702">
            <a:off x="-3584141" y="839381"/>
            <a:ext cx="5233775" cy="3464740"/>
          </a:xfrm>
          <a:custGeom>
            <a:avLst/>
            <a:gdLst/>
            <a:ahLst/>
            <a:cxnLst/>
            <a:rect l="l" t="t" r="r" b="b"/>
            <a:pathLst>
              <a:path w="47112" h="62435" extrusionOk="0">
                <a:moveTo>
                  <a:pt x="2143" y="0"/>
                </a:moveTo>
                <a:cubicBezTo>
                  <a:pt x="2074" y="0"/>
                  <a:pt x="2014" y="12"/>
                  <a:pt x="1973" y="44"/>
                </a:cubicBezTo>
                <a:cubicBezTo>
                  <a:pt x="1758" y="202"/>
                  <a:pt x="0" y="1059"/>
                  <a:pt x="0" y="1059"/>
                </a:cubicBezTo>
                <a:lnTo>
                  <a:pt x="0" y="1727"/>
                </a:lnTo>
                <a:lnTo>
                  <a:pt x="0" y="53531"/>
                </a:lnTo>
                <a:lnTo>
                  <a:pt x="0" y="54324"/>
                </a:lnTo>
                <a:cubicBezTo>
                  <a:pt x="0" y="54324"/>
                  <a:pt x="2535" y="54874"/>
                  <a:pt x="2964" y="55039"/>
                </a:cubicBezTo>
                <a:cubicBezTo>
                  <a:pt x="3089" y="55088"/>
                  <a:pt x="3243" y="55104"/>
                  <a:pt x="3396" y="55104"/>
                </a:cubicBezTo>
                <a:cubicBezTo>
                  <a:pt x="3562" y="55104"/>
                  <a:pt x="3728" y="55084"/>
                  <a:pt x="3878" y="55069"/>
                </a:cubicBezTo>
                <a:cubicBezTo>
                  <a:pt x="4027" y="55048"/>
                  <a:pt x="4156" y="55032"/>
                  <a:pt x="4238" y="55032"/>
                </a:cubicBezTo>
                <a:cubicBezTo>
                  <a:pt x="4266" y="55032"/>
                  <a:pt x="4290" y="55036"/>
                  <a:pt x="4306" y="55039"/>
                </a:cubicBezTo>
                <a:cubicBezTo>
                  <a:pt x="4468" y="55088"/>
                  <a:pt x="4710" y="55230"/>
                  <a:pt x="5005" y="55371"/>
                </a:cubicBezTo>
                <a:cubicBezTo>
                  <a:pt x="5300" y="55517"/>
                  <a:pt x="5891" y="55707"/>
                  <a:pt x="6295" y="55707"/>
                </a:cubicBezTo>
                <a:cubicBezTo>
                  <a:pt x="6696" y="55707"/>
                  <a:pt x="7286" y="55756"/>
                  <a:pt x="7528" y="55824"/>
                </a:cubicBezTo>
                <a:cubicBezTo>
                  <a:pt x="7771" y="55897"/>
                  <a:pt x="8895" y="56087"/>
                  <a:pt x="9219" y="56184"/>
                </a:cubicBezTo>
                <a:cubicBezTo>
                  <a:pt x="9542" y="56277"/>
                  <a:pt x="9809" y="56706"/>
                  <a:pt x="9995" y="56920"/>
                </a:cubicBezTo>
                <a:cubicBezTo>
                  <a:pt x="10185" y="57134"/>
                  <a:pt x="10508" y="57567"/>
                  <a:pt x="10885" y="57805"/>
                </a:cubicBezTo>
                <a:cubicBezTo>
                  <a:pt x="11256" y="58040"/>
                  <a:pt x="11475" y="58473"/>
                  <a:pt x="11742" y="58517"/>
                </a:cubicBezTo>
                <a:cubicBezTo>
                  <a:pt x="12008" y="58566"/>
                  <a:pt x="13432" y="58732"/>
                  <a:pt x="13512" y="58780"/>
                </a:cubicBezTo>
                <a:cubicBezTo>
                  <a:pt x="13520" y="58784"/>
                  <a:pt x="13529" y="58784"/>
                  <a:pt x="13548" y="58784"/>
                </a:cubicBezTo>
                <a:cubicBezTo>
                  <a:pt x="13742" y="58784"/>
                  <a:pt x="14612" y="58541"/>
                  <a:pt x="14612" y="58541"/>
                </a:cubicBezTo>
                <a:cubicBezTo>
                  <a:pt x="14612" y="58541"/>
                  <a:pt x="15659" y="57805"/>
                  <a:pt x="15793" y="57756"/>
                </a:cubicBezTo>
                <a:cubicBezTo>
                  <a:pt x="15914" y="57713"/>
                  <a:pt x="16403" y="57361"/>
                  <a:pt x="16718" y="57361"/>
                </a:cubicBezTo>
                <a:cubicBezTo>
                  <a:pt x="16751" y="57361"/>
                  <a:pt x="16784" y="57364"/>
                  <a:pt x="16812" y="57373"/>
                </a:cubicBezTo>
                <a:cubicBezTo>
                  <a:pt x="17107" y="57470"/>
                  <a:pt x="17939" y="57756"/>
                  <a:pt x="18073" y="57805"/>
                </a:cubicBezTo>
                <a:lnTo>
                  <a:pt x="18094" y="57805"/>
                </a:lnTo>
                <a:cubicBezTo>
                  <a:pt x="18247" y="57805"/>
                  <a:pt x="18648" y="57349"/>
                  <a:pt x="18853" y="57280"/>
                </a:cubicBezTo>
                <a:cubicBezTo>
                  <a:pt x="18874" y="57271"/>
                  <a:pt x="18902" y="57271"/>
                  <a:pt x="18946" y="57271"/>
                </a:cubicBezTo>
                <a:cubicBezTo>
                  <a:pt x="19367" y="57271"/>
                  <a:pt x="20822" y="57575"/>
                  <a:pt x="20947" y="57659"/>
                </a:cubicBezTo>
                <a:cubicBezTo>
                  <a:pt x="21081" y="57756"/>
                  <a:pt x="22448" y="58279"/>
                  <a:pt x="22772" y="58351"/>
                </a:cubicBezTo>
                <a:cubicBezTo>
                  <a:pt x="23095" y="58424"/>
                  <a:pt x="23709" y="58473"/>
                  <a:pt x="23899" y="58687"/>
                </a:cubicBezTo>
                <a:cubicBezTo>
                  <a:pt x="24085" y="58901"/>
                  <a:pt x="24380" y="59831"/>
                  <a:pt x="24651" y="60066"/>
                </a:cubicBezTo>
                <a:cubicBezTo>
                  <a:pt x="24918" y="60304"/>
                  <a:pt x="25590" y="61331"/>
                  <a:pt x="25937" y="61473"/>
                </a:cubicBezTo>
                <a:cubicBezTo>
                  <a:pt x="26284" y="61618"/>
                  <a:pt x="27198" y="61759"/>
                  <a:pt x="27413" y="61808"/>
                </a:cubicBezTo>
                <a:cubicBezTo>
                  <a:pt x="27429" y="61813"/>
                  <a:pt x="27445" y="61813"/>
                  <a:pt x="27461" y="61813"/>
                </a:cubicBezTo>
                <a:cubicBezTo>
                  <a:pt x="27583" y="61813"/>
                  <a:pt x="27781" y="61744"/>
                  <a:pt x="27982" y="61679"/>
                </a:cubicBezTo>
                <a:cubicBezTo>
                  <a:pt x="28185" y="61610"/>
                  <a:pt x="28391" y="61546"/>
                  <a:pt x="28537" y="61546"/>
                </a:cubicBezTo>
                <a:lnTo>
                  <a:pt x="28570" y="61546"/>
                </a:lnTo>
                <a:cubicBezTo>
                  <a:pt x="28865" y="61570"/>
                  <a:pt x="29079" y="61949"/>
                  <a:pt x="29264" y="61974"/>
                </a:cubicBezTo>
                <a:cubicBezTo>
                  <a:pt x="29455" y="61998"/>
                  <a:pt x="30098" y="62354"/>
                  <a:pt x="30283" y="62427"/>
                </a:cubicBezTo>
                <a:cubicBezTo>
                  <a:pt x="30300" y="62431"/>
                  <a:pt x="30328" y="62435"/>
                  <a:pt x="30365" y="62435"/>
                </a:cubicBezTo>
                <a:cubicBezTo>
                  <a:pt x="30748" y="62435"/>
                  <a:pt x="32168" y="62111"/>
                  <a:pt x="32487" y="62046"/>
                </a:cubicBezTo>
                <a:cubicBezTo>
                  <a:pt x="32834" y="61974"/>
                  <a:pt x="33586" y="61711"/>
                  <a:pt x="33853" y="61594"/>
                </a:cubicBezTo>
                <a:cubicBezTo>
                  <a:pt x="34125" y="61473"/>
                  <a:pt x="34392" y="61307"/>
                  <a:pt x="34553" y="61222"/>
                </a:cubicBezTo>
                <a:cubicBezTo>
                  <a:pt x="34715" y="61141"/>
                  <a:pt x="36029" y="60542"/>
                  <a:pt x="36215" y="60352"/>
                </a:cubicBezTo>
                <a:cubicBezTo>
                  <a:pt x="36393" y="60175"/>
                  <a:pt x="37460" y="59872"/>
                  <a:pt x="37662" y="59872"/>
                </a:cubicBezTo>
                <a:cubicBezTo>
                  <a:pt x="37678" y="59872"/>
                  <a:pt x="37686" y="59876"/>
                  <a:pt x="37691" y="59876"/>
                </a:cubicBezTo>
                <a:cubicBezTo>
                  <a:pt x="37771" y="59924"/>
                  <a:pt x="38176" y="60211"/>
                  <a:pt x="38361" y="60236"/>
                </a:cubicBezTo>
                <a:cubicBezTo>
                  <a:pt x="38544" y="60255"/>
                  <a:pt x="39360" y="60498"/>
                  <a:pt x="39550" y="60498"/>
                </a:cubicBezTo>
                <a:lnTo>
                  <a:pt x="39571" y="60498"/>
                </a:lnTo>
                <a:cubicBezTo>
                  <a:pt x="39704" y="60473"/>
                  <a:pt x="40485" y="59734"/>
                  <a:pt x="40485" y="59734"/>
                </a:cubicBezTo>
                <a:cubicBezTo>
                  <a:pt x="40485" y="59734"/>
                  <a:pt x="41451" y="60304"/>
                  <a:pt x="41665" y="60304"/>
                </a:cubicBezTo>
                <a:cubicBezTo>
                  <a:pt x="41864" y="60304"/>
                  <a:pt x="42377" y="60648"/>
                  <a:pt x="42688" y="60648"/>
                </a:cubicBezTo>
                <a:cubicBezTo>
                  <a:pt x="42716" y="60648"/>
                  <a:pt x="42741" y="60643"/>
                  <a:pt x="42765" y="60639"/>
                </a:cubicBezTo>
                <a:cubicBezTo>
                  <a:pt x="43060" y="60567"/>
                  <a:pt x="43784" y="60260"/>
                  <a:pt x="43998" y="60260"/>
                </a:cubicBezTo>
                <a:cubicBezTo>
                  <a:pt x="44212" y="60260"/>
                  <a:pt x="44588" y="60352"/>
                  <a:pt x="44831" y="60518"/>
                </a:cubicBezTo>
                <a:cubicBezTo>
                  <a:pt x="45073" y="60688"/>
                  <a:pt x="46654" y="61020"/>
                  <a:pt x="46654" y="61020"/>
                </a:cubicBezTo>
                <a:lnTo>
                  <a:pt x="47111" y="60498"/>
                </a:lnTo>
                <a:lnTo>
                  <a:pt x="47111" y="59742"/>
                </a:lnTo>
                <a:lnTo>
                  <a:pt x="47111" y="9081"/>
                </a:lnTo>
                <a:lnTo>
                  <a:pt x="47111" y="8115"/>
                </a:lnTo>
                <a:cubicBezTo>
                  <a:pt x="47111" y="8115"/>
                  <a:pt x="45764" y="8309"/>
                  <a:pt x="45417" y="8309"/>
                </a:cubicBezTo>
                <a:cubicBezTo>
                  <a:pt x="45397" y="8309"/>
                  <a:pt x="45381" y="8309"/>
                  <a:pt x="45368" y="8305"/>
                </a:cubicBezTo>
                <a:lnTo>
                  <a:pt x="45348" y="8305"/>
                </a:lnTo>
                <a:cubicBezTo>
                  <a:pt x="45094" y="8305"/>
                  <a:pt x="44508" y="8738"/>
                  <a:pt x="44374" y="8782"/>
                </a:cubicBezTo>
                <a:cubicBezTo>
                  <a:pt x="44245" y="8826"/>
                  <a:pt x="43674" y="9331"/>
                  <a:pt x="43484" y="9331"/>
                </a:cubicBezTo>
                <a:lnTo>
                  <a:pt x="43465" y="9331"/>
                </a:lnTo>
                <a:cubicBezTo>
                  <a:pt x="43319" y="9287"/>
                  <a:pt x="42793" y="9057"/>
                  <a:pt x="42453" y="9057"/>
                </a:cubicBezTo>
                <a:cubicBezTo>
                  <a:pt x="42409" y="9057"/>
                  <a:pt x="42373" y="9061"/>
                  <a:pt x="42336" y="9068"/>
                </a:cubicBezTo>
                <a:cubicBezTo>
                  <a:pt x="42013" y="9141"/>
                  <a:pt x="41475" y="9785"/>
                  <a:pt x="41317" y="9785"/>
                </a:cubicBezTo>
                <a:cubicBezTo>
                  <a:pt x="41155" y="9785"/>
                  <a:pt x="39975" y="10807"/>
                  <a:pt x="39837" y="10880"/>
                </a:cubicBezTo>
                <a:cubicBezTo>
                  <a:pt x="39708" y="10949"/>
                  <a:pt x="39175" y="11309"/>
                  <a:pt x="39045" y="11309"/>
                </a:cubicBezTo>
                <a:lnTo>
                  <a:pt x="39033" y="11309"/>
                </a:lnTo>
                <a:cubicBezTo>
                  <a:pt x="38928" y="11285"/>
                  <a:pt x="38147" y="10735"/>
                  <a:pt x="38014" y="10690"/>
                </a:cubicBezTo>
                <a:cubicBezTo>
                  <a:pt x="37880" y="10641"/>
                  <a:pt x="37476" y="10213"/>
                  <a:pt x="37210" y="10213"/>
                </a:cubicBezTo>
                <a:cubicBezTo>
                  <a:pt x="37007" y="10213"/>
                  <a:pt x="36490" y="10253"/>
                  <a:pt x="36154" y="10253"/>
                </a:cubicBezTo>
                <a:cubicBezTo>
                  <a:pt x="36041" y="10253"/>
                  <a:pt x="35948" y="10249"/>
                  <a:pt x="35896" y="10238"/>
                </a:cubicBezTo>
                <a:cubicBezTo>
                  <a:pt x="35681" y="10189"/>
                  <a:pt x="35034" y="9570"/>
                  <a:pt x="34877" y="9473"/>
                </a:cubicBezTo>
                <a:cubicBezTo>
                  <a:pt x="34715" y="9376"/>
                  <a:pt x="34205" y="8709"/>
                  <a:pt x="33963" y="8616"/>
                </a:cubicBezTo>
                <a:cubicBezTo>
                  <a:pt x="33741" y="8527"/>
                  <a:pt x="33470" y="8277"/>
                  <a:pt x="33259" y="8277"/>
                </a:cubicBezTo>
                <a:cubicBezTo>
                  <a:pt x="33243" y="8277"/>
                  <a:pt x="33227" y="8277"/>
                  <a:pt x="33211" y="8281"/>
                </a:cubicBezTo>
                <a:cubicBezTo>
                  <a:pt x="32996" y="8329"/>
                  <a:pt x="31869" y="8495"/>
                  <a:pt x="31682" y="8495"/>
                </a:cubicBezTo>
                <a:cubicBezTo>
                  <a:pt x="31505" y="8495"/>
                  <a:pt x="30680" y="9029"/>
                  <a:pt x="30408" y="9029"/>
                </a:cubicBezTo>
                <a:cubicBezTo>
                  <a:pt x="30393" y="9029"/>
                  <a:pt x="30376" y="9025"/>
                  <a:pt x="30365" y="9020"/>
                </a:cubicBezTo>
                <a:cubicBezTo>
                  <a:pt x="30332" y="9008"/>
                  <a:pt x="30279" y="9004"/>
                  <a:pt x="30223" y="9004"/>
                </a:cubicBezTo>
                <a:cubicBezTo>
                  <a:pt x="30122" y="9004"/>
                  <a:pt x="29988" y="9020"/>
                  <a:pt x="29850" y="9033"/>
                </a:cubicBezTo>
                <a:cubicBezTo>
                  <a:pt x="29714" y="9049"/>
                  <a:pt x="29572" y="9061"/>
                  <a:pt x="29443" y="9061"/>
                </a:cubicBezTo>
                <a:cubicBezTo>
                  <a:pt x="29329" y="9061"/>
                  <a:pt x="29232" y="9049"/>
                  <a:pt x="29160" y="9020"/>
                </a:cubicBezTo>
                <a:cubicBezTo>
                  <a:pt x="28865" y="8903"/>
                  <a:pt x="28245" y="8475"/>
                  <a:pt x="27922" y="8329"/>
                </a:cubicBezTo>
                <a:cubicBezTo>
                  <a:pt x="27603" y="8187"/>
                  <a:pt x="27012" y="8066"/>
                  <a:pt x="26903" y="7900"/>
                </a:cubicBezTo>
                <a:cubicBezTo>
                  <a:pt x="26799" y="7734"/>
                  <a:pt x="26313" y="7399"/>
                  <a:pt x="26313" y="7136"/>
                </a:cubicBezTo>
                <a:cubicBezTo>
                  <a:pt x="26313" y="6877"/>
                  <a:pt x="25375" y="6614"/>
                  <a:pt x="25241" y="6517"/>
                </a:cubicBezTo>
                <a:cubicBezTo>
                  <a:pt x="25104" y="6424"/>
                  <a:pt x="24543" y="6211"/>
                  <a:pt x="24437" y="6114"/>
                </a:cubicBezTo>
                <a:cubicBezTo>
                  <a:pt x="24328" y="6017"/>
                  <a:pt x="23495" y="5495"/>
                  <a:pt x="23333" y="5373"/>
                </a:cubicBezTo>
                <a:cubicBezTo>
                  <a:pt x="23203" y="5276"/>
                  <a:pt x="22128" y="5082"/>
                  <a:pt x="21615" y="5082"/>
                </a:cubicBezTo>
                <a:cubicBezTo>
                  <a:pt x="21501" y="5082"/>
                  <a:pt x="21417" y="5090"/>
                  <a:pt x="21376" y="5110"/>
                </a:cubicBezTo>
                <a:cubicBezTo>
                  <a:pt x="21134" y="5232"/>
                  <a:pt x="20357" y="5802"/>
                  <a:pt x="20249" y="5851"/>
                </a:cubicBezTo>
                <a:cubicBezTo>
                  <a:pt x="20244" y="5851"/>
                  <a:pt x="20244" y="5855"/>
                  <a:pt x="20240" y="5855"/>
                </a:cubicBezTo>
                <a:cubicBezTo>
                  <a:pt x="20139" y="5855"/>
                  <a:pt x="20115" y="5082"/>
                  <a:pt x="20115" y="5082"/>
                </a:cubicBezTo>
                <a:cubicBezTo>
                  <a:pt x="20115" y="5082"/>
                  <a:pt x="19040" y="4614"/>
                  <a:pt x="18773" y="4444"/>
                </a:cubicBezTo>
                <a:cubicBezTo>
                  <a:pt x="18506" y="4278"/>
                  <a:pt x="17511" y="4254"/>
                  <a:pt x="17244" y="4063"/>
                </a:cubicBezTo>
                <a:cubicBezTo>
                  <a:pt x="16974" y="3873"/>
                  <a:pt x="16597" y="3348"/>
                  <a:pt x="16383" y="3206"/>
                </a:cubicBezTo>
                <a:cubicBezTo>
                  <a:pt x="16168" y="3065"/>
                  <a:pt x="14746" y="2778"/>
                  <a:pt x="14559" y="2729"/>
                </a:cubicBezTo>
                <a:cubicBezTo>
                  <a:pt x="14369" y="2681"/>
                  <a:pt x="14184" y="2300"/>
                  <a:pt x="13941" y="2159"/>
                </a:cubicBezTo>
                <a:cubicBezTo>
                  <a:pt x="13699" y="2014"/>
                  <a:pt x="13165" y="1609"/>
                  <a:pt x="12975" y="1468"/>
                </a:cubicBezTo>
                <a:cubicBezTo>
                  <a:pt x="12817" y="1346"/>
                  <a:pt x="12182" y="1104"/>
                  <a:pt x="11777" y="1104"/>
                </a:cubicBezTo>
                <a:cubicBezTo>
                  <a:pt x="11701" y="1104"/>
                  <a:pt x="11637" y="1116"/>
                  <a:pt x="11579" y="1132"/>
                </a:cubicBezTo>
                <a:cubicBezTo>
                  <a:pt x="11527" y="1152"/>
                  <a:pt x="11458" y="1160"/>
                  <a:pt x="11385" y="1160"/>
                </a:cubicBezTo>
                <a:cubicBezTo>
                  <a:pt x="10993" y="1160"/>
                  <a:pt x="10399" y="922"/>
                  <a:pt x="10266" y="820"/>
                </a:cubicBezTo>
                <a:cubicBezTo>
                  <a:pt x="10104" y="704"/>
                  <a:pt x="9647" y="348"/>
                  <a:pt x="9405" y="251"/>
                </a:cubicBezTo>
                <a:cubicBezTo>
                  <a:pt x="9211" y="174"/>
                  <a:pt x="8980" y="64"/>
                  <a:pt x="8640" y="64"/>
                </a:cubicBezTo>
                <a:cubicBezTo>
                  <a:pt x="8564" y="64"/>
                  <a:pt x="8478" y="68"/>
                  <a:pt x="8386" y="85"/>
                </a:cubicBezTo>
                <a:cubicBezTo>
                  <a:pt x="8172" y="117"/>
                  <a:pt x="7815" y="129"/>
                  <a:pt x="7459" y="129"/>
                </a:cubicBezTo>
                <a:cubicBezTo>
                  <a:pt x="7007" y="129"/>
                  <a:pt x="6554" y="105"/>
                  <a:pt x="6372" y="64"/>
                </a:cubicBezTo>
                <a:cubicBezTo>
                  <a:pt x="6307" y="49"/>
                  <a:pt x="6222" y="44"/>
                  <a:pt x="6125" y="44"/>
                </a:cubicBezTo>
                <a:cubicBezTo>
                  <a:pt x="5737" y="44"/>
                  <a:pt x="5171" y="141"/>
                  <a:pt x="4977" y="178"/>
                </a:cubicBezTo>
                <a:cubicBezTo>
                  <a:pt x="4767" y="223"/>
                  <a:pt x="4378" y="461"/>
                  <a:pt x="4100" y="461"/>
                </a:cubicBezTo>
                <a:cubicBezTo>
                  <a:pt x="4059" y="461"/>
                  <a:pt x="4019" y="453"/>
                  <a:pt x="3986" y="441"/>
                </a:cubicBezTo>
                <a:cubicBezTo>
                  <a:pt x="3716" y="348"/>
                  <a:pt x="3368" y="299"/>
                  <a:pt x="3101" y="251"/>
                </a:cubicBezTo>
                <a:cubicBezTo>
                  <a:pt x="2883" y="214"/>
                  <a:pt x="2426"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49" name="Google Shape;119;p8"/>
          <p:cNvSpPr/>
          <p:nvPr/>
        </p:nvSpPr>
        <p:spPr>
          <a:xfrm rot="6694104">
            <a:off x="7630229" y="4070587"/>
            <a:ext cx="2924023" cy="2921874"/>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 name="Google Shape;120;p8"/>
          <p:cNvGrpSpPr/>
          <p:nvPr/>
        </p:nvGrpSpPr>
        <p:grpSpPr>
          <a:xfrm rot="899960" flipH="1">
            <a:off x="942543" y="3907528"/>
            <a:ext cx="689154" cy="1060243"/>
            <a:chOff x="7848875" y="190500"/>
            <a:chExt cx="689175" cy="1060275"/>
          </a:xfrm>
        </p:grpSpPr>
        <p:pic>
          <p:nvPicPr>
            <p:cNvPr id="2097411" name="Google Shape;121;p8"/>
            <p:cNvPicPr preferRelativeResize="0">
              <a:picLocks/>
            </p:cNvPicPr>
            <p:nvPr/>
          </p:nvPicPr>
          <p:blipFill rotWithShape="1">
            <a:blip r:embed="rId4">
              <a:alphaModFix amt="29000"/>
            </a:blip>
            <a:srcRect r="43310" b="35658"/>
            <a:stretch>
              <a:fillRect/>
            </a:stretch>
          </p:blipFill>
          <p:spPr>
            <a:xfrm>
              <a:off x="7880425" y="222075"/>
              <a:ext cx="657625" cy="1028700"/>
            </a:xfrm>
            <a:prstGeom prst="rect">
              <a:avLst/>
            </a:prstGeom>
            <a:noFill/>
            <a:ln>
              <a:noFill/>
            </a:ln>
          </p:spPr>
        </p:pic>
        <p:pic>
          <p:nvPicPr>
            <p:cNvPr id="2097412" name="Google Shape;122;p8"/>
            <p:cNvPicPr preferRelativeResize="0">
              <a:picLocks/>
            </p:cNvPicPr>
            <p:nvPr/>
          </p:nvPicPr>
          <p:blipFill rotWithShape="1">
            <a:blip r:embed="rId5">
              <a:alphaModFix/>
            </a:blip>
            <a:srcRect r="43310" b="35658"/>
            <a:stretch>
              <a:fillRect/>
            </a:stretch>
          </p:blipFill>
          <p:spPr>
            <a:xfrm>
              <a:off x="7848875" y="190500"/>
              <a:ext cx="657625" cy="1028700"/>
            </a:xfrm>
            <a:prstGeom prst="rect">
              <a:avLst/>
            </a:prstGeom>
            <a:noFill/>
            <a:ln>
              <a:noFill/>
            </a:ln>
          </p:spPr>
        </p:pic>
      </p:grpSp>
      <p:grpSp>
        <p:nvGrpSpPr>
          <p:cNvPr id="208" name="Google Shape;123;p8"/>
          <p:cNvGrpSpPr/>
          <p:nvPr/>
        </p:nvGrpSpPr>
        <p:grpSpPr>
          <a:xfrm rot="5400000">
            <a:off x="3764387" y="-1267825"/>
            <a:ext cx="1555266" cy="3252513"/>
            <a:chOff x="148387" y="2519350"/>
            <a:chExt cx="1555266" cy="3252513"/>
          </a:xfrm>
        </p:grpSpPr>
        <p:pic>
          <p:nvPicPr>
            <p:cNvPr id="2097413" name="Google Shape;124;p8"/>
            <p:cNvPicPr preferRelativeResize="0">
              <a:picLocks/>
            </p:cNvPicPr>
            <p:nvPr/>
          </p:nvPicPr>
          <p:blipFill>
            <a:blip r:embed="rId6">
              <a:alphaModFix amt="29000"/>
            </a:blip>
            <a:stretch>
              <a:fillRect/>
            </a:stretch>
          </p:blipFill>
          <p:spPr>
            <a:xfrm>
              <a:off x="182203" y="2526114"/>
              <a:ext cx="1521449" cy="3245750"/>
            </a:xfrm>
            <a:prstGeom prst="rect">
              <a:avLst/>
            </a:prstGeom>
            <a:noFill/>
            <a:ln>
              <a:noFill/>
            </a:ln>
          </p:spPr>
        </p:pic>
        <p:pic>
          <p:nvPicPr>
            <p:cNvPr id="2097414" name="Google Shape;125;p8"/>
            <p:cNvPicPr preferRelativeResize="0">
              <a:picLocks/>
            </p:cNvPicPr>
            <p:nvPr/>
          </p:nvPicPr>
          <p:blipFill>
            <a:blip r:embed="rId7">
              <a:alphaModFix/>
            </a:blip>
            <a:stretch>
              <a:fillRect/>
            </a:stretch>
          </p:blipFill>
          <p:spPr>
            <a:xfrm>
              <a:off x="148387" y="2519350"/>
              <a:ext cx="1521449" cy="3245750"/>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6"/>
        <p:cNvGrpSpPr/>
        <p:nvPr/>
      </p:nvGrpSpPr>
      <p:grpSpPr>
        <a:xfrm>
          <a:off x="0" y="0"/>
          <a:ext cx="0" cy="0"/>
          <a:chOff x="0" y="0"/>
          <a:chExt cx="0" cy="0"/>
        </a:xfrm>
      </p:grpSpPr>
      <p:sp>
        <p:nvSpPr>
          <p:cNvPr id="1048688" name="Google Shape;127;p9"/>
          <p:cNvSpPr txBox="1">
            <a:spLocks noGrp="1"/>
          </p:cNvSpPr>
          <p:nvPr>
            <p:ph type="title"/>
          </p:nvPr>
        </p:nvSpPr>
        <p:spPr>
          <a:xfrm>
            <a:off x="1937400" y="1612425"/>
            <a:ext cx="5269200" cy="51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48689" name="Google Shape;128;p9"/>
          <p:cNvSpPr txBox="1">
            <a:spLocks noGrp="1"/>
          </p:cNvSpPr>
          <p:nvPr>
            <p:ph type="subTitle" idx="1"/>
          </p:nvPr>
        </p:nvSpPr>
        <p:spPr>
          <a:xfrm>
            <a:off x="1937500" y="2279750"/>
            <a:ext cx="5269200" cy="125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700"/>
            </a:lvl1pPr>
            <a:lvl2pPr lvl="1" algn="ctr" rtl="0">
              <a:lnSpc>
                <a:spcPct val="100000"/>
              </a:lnSpc>
              <a:spcBef>
                <a:spcPts val="1600"/>
              </a:spcBef>
              <a:spcAft>
                <a:spcPts val="0"/>
              </a:spcAft>
              <a:buSzPts val="1400"/>
              <a:buNone/>
            </a:lvl2pPr>
            <a:lvl3pPr lvl="2" algn="ctr" rtl="0">
              <a:lnSpc>
                <a:spcPct val="100000"/>
              </a:lnSpc>
              <a:spcBef>
                <a:spcPts val="1600"/>
              </a:spcBef>
              <a:spcAft>
                <a:spcPts val="0"/>
              </a:spcAft>
              <a:buSzPts val="1400"/>
              <a:buNone/>
            </a:lvl3pPr>
            <a:lvl4pPr lvl="3" algn="ctr" rtl="0">
              <a:lnSpc>
                <a:spcPct val="100000"/>
              </a:lnSpc>
              <a:spcBef>
                <a:spcPts val="1600"/>
              </a:spcBef>
              <a:spcAft>
                <a:spcPts val="0"/>
              </a:spcAft>
              <a:buSzPts val="1400"/>
              <a:buNone/>
            </a:lvl4pPr>
            <a:lvl5pPr lvl="4" algn="ctr" rtl="0">
              <a:lnSpc>
                <a:spcPct val="100000"/>
              </a:lnSpc>
              <a:spcBef>
                <a:spcPts val="1600"/>
              </a:spcBef>
              <a:spcAft>
                <a:spcPts val="0"/>
              </a:spcAft>
              <a:buSzPts val="1400"/>
              <a:buNone/>
            </a:lvl5pPr>
            <a:lvl6pPr lvl="5" algn="ctr" rtl="0">
              <a:lnSpc>
                <a:spcPct val="100000"/>
              </a:lnSpc>
              <a:spcBef>
                <a:spcPts val="1600"/>
              </a:spcBef>
              <a:spcAft>
                <a:spcPts val="0"/>
              </a:spcAft>
              <a:buSzPts val="1400"/>
              <a:buNone/>
            </a:lvl6pPr>
            <a:lvl7pPr lvl="6" algn="ctr" rtl="0">
              <a:lnSpc>
                <a:spcPct val="100000"/>
              </a:lnSpc>
              <a:spcBef>
                <a:spcPts val="1600"/>
              </a:spcBef>
              <a:spcAft>
                <a:spcPts val="0"/>
              </a:spcAft>
              <a:buSzPts val="1400"/>
              <a:buNone/>
            </a:lvl7pPr>
            <a:lvl8pPr lvl="7" algn="ctr" rtl="0">
              <a:lnSpc>
                <a:spcPct val="100000"/>
              </a:lnSpc>
              <a:spcBef>
                <a:spcPts val="1600"/>
              </a:spcBef>
              <a:spcAft>
                <a:spcPts val="0"/>
              </a:spcAft>
              <a:buSzPts val="1400"/>
              <a:buNone/>
            </a:lvl8pPr>
            <a:lvl9pPr lvl="8" algn="ctr" rtl="0">
              <a:lnSpc>
                <a:spcPct val="100000"/>
              </a:lnSpc>
              <a:spcBef>
                <a:spcPts val="1600"/>
              </a:spcBef>
              <a:spcAft>
                <a:spcPts val="1600"/>
              </a:spcAft>
              <a:buSzPts val="1400"/>
              <a:buNone/>
            </a:lvl9pPr>
          </a:lstStyle>
          <a:p>
            <a:endParaRPr/>
          </a:p>
        </p:txBody>
      </p:sp>
      <p:pic>
        <p:nvPicPr>
          <p:cNvPr id="2097211" name="Google Shape;129;p9"/>
          <p:cNvPicPr preferRelativeResize="0">
            <a:picLocks/>
          </p:cNvPicPr>
          <p:nvPr/>
        </p:nvPicPr>
        <p:blipFill>
          <a:blip r:embed="rId2">
            <a:alphaModFix/>
          </a:blip>
          <a:stretch>
            <a:fillRect/>
          </a:stretch>
        </p:blipFill>
        <p:spPr>
          <a:xfrm rot="1470568">
            <a:off x="7125263" y="1968807"/>
            <a:ext cx="3235388" cy="3245750"/>
          </a:xfrm>
          <a:prstGeom prst="rect">
            <a:avLst/>
          </a:prstGeom>
          <a:noFill/>
          <a:ln>
            <a:noFill/>
          </a:ln>
        </p:spPr>
      </p:pic>
      <p:pic>
        <p:nvPicPr>
          <p:cNvPr id="2097212" name="Google Shape;130;p9"/>
          <p:cNvPicPr preferRelativeResize="0">
            <a:picLocks/>
          </p:cNvPicPr>
          <p:nvPr/>
        </p:nvPicPr>
        <p:blipFill>
          <a:blip r:embed="rId3">
            <a:alphaModFix/>
          </a:blip>
          <a:stretch>
            <a:fillRect/>
          </a:stretch>
        </p:blipFill>
        <p:spPr>
          <a:xfrm rot="6244403">
            <a:off x="6071599" y="2821391"/>
            <a:ext cx="3885402" cy="3142893"/>
          </a:xfrm>
          <a:prstGeom prst="rect">
            <a:avLst/>
          </a:prstGeom>
          <a:noFill/>
          <a:ln>
            <a:noFill/>
          </a:ln>
        </p:spPr>
      </p:pic>
      <p:pic>
        <p:nvPicPr>
          <p:cNvPr id="2097213" name="Google Shape;131;p9"/>
          <p:cNvPicPr preferRelativeResize="0">
            <a:picLocks/>
          </p:cNvPicPr>
          <p:nvPr/>
        </p:nvPicPr>
        <p:blipFill>
          <a:blip r:embed="rId2">
            <a:alphaModFix/>
          </a:blip>
          <a:stretch>
            <a:fillRect/>
          </a:stretch>
        </p:blipFill>
        <p:spPr>
          <a:xfrm rot="9811102">
            <a:off x="-934382" y="-787724"/>
            <a:ext cx="3235387" cy="3245749"/>
          </a:xfrm>
          <a:prstGeom prst="rect">
            <a:avLst/>
          </a:prstGeom>
          <a:noFill/>
          <a:ln>
            <a:noFill/>
          </a:ln>
        </p:spPr>
      </p:pic>
      <p:pic>
        <p:nvPicPr>
          <p:cNvPr id="2097214" name="Google Shape;132;p9"/>
          <p:cNvPicPr preferRelativeResize="0">
            <a:picLocks/>
          </p:cNvPicPr>
          <p:nvPr/>
        </p:nvPicPr>
        <p:blipFill>
          <a:blip r:embed="rId3">
            <a:alphaModFix/>
          </a:blip>
          <a:stretch>
            <a:fillRect/>
          </a:stretch>
        </p:blipFill>
        <p:spPr>
          <a:xfrm rot="-6393355">
            <a:off x="-1018173" y="-227524"/>
            <a:ext cx="4012569" cy="3245750"/>
          </a:xfrm>
          <a:prstGeom prst="rect">
            <a:avLst/>
          </a:prstGeom>
          <a:noFill/>
          <a:ln>
            <a:noFill/>
          </a:ln>
        </p:spPr>
      </p:pic>
      <p:sp>
        <p:nvSpPr>
          <p:cNvPr id="1048690" name="Google Shape;133;p9"/>
          <p:cNvSpPr/>
          <p:nvPr/>
        </p:nvSpPr>
        <p:spPr>
          <a:xfrm rot="-3421960">
            <a:off x="-3340592" y="-1146646"/>
            <a:ext cx="5233818" cy="3464715"/>
          </a:xfrm>
          <a:custGeom>
            <a:avLst/>
            <a:gdLst/>
            <a:ahLst/>
            <a:cxnLst/>
            <a:rect l="l" t="t" r="r" b="b"/>
            <a:pathLst>
              <a:path w="47112" h="62435" extrusionOk="0">
                <a:moveTo>
                  <a:pt x="2143" y="0"/>
                </a:moveTo>
                <a:cubicBezTo>
                  <a:pt x="2074" y="0"/>
                  <a:pt x="2014" y="12"/>
                  <a:pt x="1973" y="44"/>
                </a:cubicBezTo>
                <a:cubicBezTo>
                  <a:pt x="1758" y="202"/>
                  <a:pt x="0" y="1059"/>
                  <a:pt x="0" y="1059"/>
                </a:cubicBezTo>
                <a:lnTo>
                  <a:pt x="0" y="1727"/>
                </a:lnTo>
                <a:lnTo>
                  <a:pt x="0" y="53531"/>
                </a:lnTo>
                <a:lnTo>
                  <a:pt x="0" y="54324"/>
                </a:lnTo>
                <a:cubicBezTo>
                  <a:pt x="0" y="54324"/>
                  <a:pt x="2535" y="54874"/>
                  <a:pt x="2964" y="55039"/>
                </a:cubicBezTo>
                <a:cubicBezTo>
                  <a:pt x="3089" y="55088"/>
                  <a:pt x="3243" y="55104"/>
                  <a:pt x="3396" y="55104"/>
                </a:cubicBezTo>
                <a:cubicBezTo>
                  <a:pt x="3562" y="55104"/>
                  <a:pt x="3728" y="55084"/>
                  <a:pt x="3878" y="55069"/>
                </a:cubicBezTo>
                <a:cubicBezTo>
                  <a:pt x="4027" y="55048"/>
                  <a:pt x="4156" y="55032"/>
                  <a:pt x="4238" y="55032"/>
                </a:cubicBezTo>
                <a:cubicBezTo>
                  <a:pt x="4266" y="55032"/>
                  <a:pt x="4290" y="55036"/>
                  <a:pt x="4306" y="55039"/>
                </a:cubicBezTo>
                <a:cubicBezTo>
                  <a:pt x="4468" y="55088"/>
                  <a:pt x="4710" y="55230"/>
                  <a:pt x="5005" y="55371"/>
                </a:cubicBezTo>
                <a:cubicBezTo>
                  <a:pt x="5300" y="55517"/>
                  <a:pt x="5891" y="55707"/>
                  <a:pt x="6295" y="55707"/>
                </a:cubicBezTo>
                <a:cubicBezTo>
                  <a:pt x="6696" y="55707"/>
                  <a:pt x="7286" y="55756"/>
                  <a:pt x="7528" y="55824"/>
                </a:cubicBezTo>
                <a:cubicBezTo>
                  <a:pt x="7771" y="55897"/>
                  <a:pt x="8895" y="56087"/>
                  <a:pt x="9219" y="56184"/>
                </a:cubicBezTo>
                <a:cubicBezTo>
                  <a:pt x="9542" y="56277"/>
                  <a:pt x="9809" y="56706"/>
                  <a:pt x="9995" y="56920"/>
                </a:cubicBezTo>
                <a:cubicBezTo>
                  <a:pt x="10185" y="57134"/>
                  <a:pt x="10508" y="57567"/>
                  <a:pt x="10885" y="57805"/>
                </a:cubicBezTo>
                <a:cubicBezTo>
                  <a:pt x="11256" y="58040"/>
                  <a:pt x="11475" y="58473"/>
                  <a:pt x="11742" y="58517"/>
                </a:cubicBezTo>
                <a:cubicBezTo>
                  <a:pt x="12008" y="58566"/>
                  <a:pt x="13432" y="58732"/>
                  <a:pt x="13512" y="58780"/>
                </a:cubicBezTo>
                <a:cubicBezTo>
                  <a:pt x="13520" y="58784"/>
                  <a:pt x="13529" y="58784"/>
                  <a:pt x="13548" y="58784"/>
                </a:cubicBezTo>
                <a:cubicBezTo>
                  <a:pt x="13742" y="58784"/>
                  <a:pt x="14612" y="58541"/>
                  <a:pt x="14612" y="58541"/>
                </a:cubicBezTo>
                <a:cubicBezTo>
                  <a:pt x="14612" y="58541"/>
                  <a:pt x="15659" y="57805"/>
                  <a:pt x="15793" y="57756"/>
                </a:cubicBezTo>
                <a:cubicBezTo>
                  <a:pt x="15914" y="57713"/>
                  <a:pt x="16403" y="57361"/>
                  <a:pt x="16718" y="57361"/>
                </a:cubicBezTo>
                <a:cubicBezTo>
                  <a:pt x="16751" y="57361"/>
                  <a:pt x="16784" y="57364"/>
                  <a:pt x="16812" y="57373"/>
                </a:cubicBezTo>
                <a:cubicBezTo>
                  <a:pt x="17107" y="57470"/>
                  <a:pt x="17939" y="57756"/>
                  <a:pt x="18073" y="57805"/>
                </a:cubicBezTo>
                <a:lnTo>
                  <a:pt x="18094" y="57805"/>
                </a:lnTo>
                <a:cubicBezTo>
                  <a:pt x="18247" y="57805"/>
                  <a:pt x="18648" y="57349"/>
                  <a:pt x="18853" y="57280"/>
                </a:cubicBezTo>
                <a:cubicBezTo>
                  <a:pt x="18874" y="57271"/>
                  <a:pt x="18902" y="57271"/>
                  <a:pt x="18946" y="57271"/>
                </a:cubicBezTo>
                <a:cubicBezTo>
                  <a:pt x="19367" y="57271"/>
                  <a:pt x="20822" y="57575"/>
                  <a:pt x="20947" y="57659"/>
                </a:cubicBezTo>
                <a:cubicBezTo>
                  <a:pt x="21081" y="57756"/>
                  <a:pt x="22448" y="58279"/>
                  <a:pt x="22772" y="58351"/>
                </a:cubicBezTo>
                <a:cubicBezTo>
                  <a:pt x="23095" y="58424"/>
                  <a:pt x="23709" y="58473"/>
                  <a:pt x="23899" y="58687"/>
                </a:cubicBezTo>
                <a:cubicBezTo>
                  <a:pt x="24085" y="58901"/>
                  <a:pt x="24380" y="59831"/>
                  <a:pt x="24651" y="60066"/>
                </a:cubicBezTo>
                <a:cubicBezTo>
                  <a:pt x="24918" y="60304"/>
                  <a:pt x="25590" y="61331"/>
                  <a:pt x="25937" y="61473"/>
                </a:cubicBezTo>
                <a:cubicBezTo>
                  <a:pt x="26284" y="61618"/>
                  <a:pt x="27198" y="61759"/>
                  <a:pt x="27413" y="61808"/>
                </a:cubicBezTo>
                <a:cubicBezTo>
                  <a:pt x="27429" y="61813"/>
                  <a:pt x="27445" y="61813"/>
                  <a:pt x="27461" y="61813"/>
                </a:cubicBezTo>
                <a:cubicBezTo>
                  <a:pt x="27583" y="61813"/>
                  <a:pt x="27781" y="61744"/>
                  <a:pt x="27982" y="61679"/>
                </a:cubicBezTo>
                <a:cubicBezTo>
                  <a:pt x="28185" y="61610"/>
                  <a:pt x="28391" y="61546"/>
                  <a:pt x="28537" y="61546"/>
                </a:cubicBezTo>
                <a:lnTo>
                  <a:pt x="28570" y="61546"/>
                </a:lnTo>
                <a:cubicBezTo>
                  <a:pt x="28865" y="61570"/>
                  <a:pt x="29079" y="61949"/>
                  <a:pt x="29264" y="61974"/>
                </a:cubicBezTo>
                <a:cubicBezTo>
                  <a:pt x="29455" y="61998"/>
                  <a:pt x="30098" y="62354"/>
                  <a:pt x="30283" y="62427"/>
                </a:cubicBezTo>
                <a:cubicBezTo>
                  <a:pt x="30300" y="62431"/>
                  <a:pt x="30328" y="62435"/>
                  <a:pt x="30365" y="62435"/>
                </a:cubicBezTo>
                <a:cubicBezTo>
                  <a:pt x="30748" y="62435"/>
                  <a:pt x="32168" y="62111"/>
                  <a:pt x="32487" y="62046"/>
                </a:cubicBezTo>
                <a:cubicBezTo>
                  <a:pt x="32834" y="61974"/>
                  <a:pt x="33586" y="61711"/>
                  <a:pt x="33853" y="61594"/>
                </a:cubicBezTo>
                <a:cubicBezTo>
                  <a:pt x="34125" y="61473"/>
                  <a:pt x="34392" y="61307"/>
                  <a:pt x="34553" y="61222"/>
                </a:cubicBezTo>
                <a:cubicBezTo>
                  <a:pt x="34715" y="61141"/>
                  <a:pt x="36029" y="60542"/>
                  <a:pt x="36215" y="60352"/>
                </a:cubicBezTo>
                <a:cubicBezTo>
                  <a:pt x="36393" y="60175"/>
                  <a:pt x="37460" y="59872"/>
                  <a:pt x="37662" y="59872"/>
                </a:cubicBezTo>
                <a:cubicBezTo>
                  <a:pt x="37678" y="59872"/>
                  <a:pt x="37686" y="59876"/>
                  <a:pt x="37691" y="59876"/>
                </a:cubicBezTo>
                <a:cubicBezTo>
                  <a:pt x="37771" y="59924"/>
                  <a:pt x="38176" y="60211"/>
                  <a:pt x="38361" y="60236"/>
                </a:cubicBezTo>
                <a:cubicBezTo>
                  <a:pt x="38544" y="60255"/>
                  <a:pt x="39360" y="60498"/>
                  <a:pt x="39550" y="60498"/>
                </a:cubicBezTo>
                <a:lnTo>
                  <a:pt x="39571" y="60498"/>
                </a:lnTo>
                <a:cubicBezTo>
                  <a:pt x="39704" y="60473"/>
                  <a:pt x="40485" y="59734"/>
                  <a:pt x="40485" y="59734"/>
                </a:cubicBezTo>
                <a:cubicBezTo>
                  <a:pt x="40485" y="59734"/>
                  <a:pt x="41451" y="60304"/>
                  <a:pt x="41665" y="60304"/>
                </a:cubicBezTo>
                <a:cubicBezTo>
                  <a:pt x="41864" y="60304"/>
                  <a:pt x="42377" y="60648"/>
                  <a:pt x="42688" y="60648"/>
                </a:cubicBezTo>
                <a:cubicBezTo>
                  <a:pt x="42716" y="60648"/>
                  <a:pt x="42741" y="60643"/>
                  <a:pt x="42765" y="60639"/>
                </a:cubicBezTo>
                <a:cubicBezTo>
                  <a:pt x="43060" y="60567"/>
                  <a:pt x="43784" y="60260"/>
                  <a:pt x="43998" y="60260"/>
                </a:cubicBezTo>
                <a:cubicBezTo>
                  <a:pt x="44212" y="60260"/>
                  <a:pt x="44588" y="60352"/>
                  <a:pt x="44831" y="60518"/>
                </a:cubicBezTo>
                <a:cubicBezTo>
                  <a:pt x="45073" y="60688"/>
                  <a:pt x="46654" y="61020"/>
                  <a:pt x="46654" y="61020"/>
                </a:cubicBezTo>
                <a:lnTo>
                  <a:pt x="47111" y="60498"/>
                </a:lnTo>
                <a:lnTo>
                  <a:pt x="47111" y="59742"/>
                </a:lnTo>
                <a:lnTo>
                  <a:pt x="47111" y="9081"/>
                </a:lnTo>
                <a:lnTo>
                  <a:pt x="47111" y="8115"/>
                </a:lnTo>
                <a:cubicBezTo>
                  <a:pt x="47111" y="8115"/>
                  <a:pt x="45764" y="8309"/>
                  <a:pt x="45417" y="8309"/>
                </a:cubicBezTo>
                <a:cubicBezTo>
                  <a:pt x="45397" y="8309"/>
                  <a:pt x="45381" y="8309"/>
                  <a:pt x="45368" y="8305"/>
                </a:cubicBezTo>
                <a:lnTo>
                  <a:pt x="45348" y="8305"/>
                </a:lnTo>
                <a:cubicBezTo>
                  <a:pt x="45094" y="8305"/>
                  <a:pt x="44508" y="8738"/>
                  <a:pt x="44374" y="8782"/>
                </a:cubicBezTo>
                <a:cubicBezTo>
                  <a:pt x="44245" y="8826"/>
                  <a:pt x="43674" y="9331"/>
                  <a:pt x="43484" y="9331"/>
                </a:cubicBezTo>
                <a:lnTo>
                  <a:pt x="43465" y="9331"/>
                </a:lnTo>
                <a:cubicBezTo>
                  <a:pt x="43319" y="9287"/>
                  <a:pt x="42793" y="9057"/>
                  <a:pt x="42453" y="9057"/>
                </a:cubicBezTo>
                <a:cubicBezTo>
                  <a:pt x="42409" y="9057"/>
                  <a:pt x="42373" y="9061"/>
                  <a:pt x="42336" y="9068"/>
                </a:cubicBezTo>
                <a:cubicBezTo>
                  <a:pt x="42013" y="9141"/>
                  <a:pt x="41475" y="9785"/>
                  <a:pt x="41317" y="9785"/>
                </a:cubicBezTo>
                <a:cubicBezTo>
                  <a:pt x="41155" y="9785"/>
                  <a:pt x="39975" y="10807"/>
                  <a:pt x="39837" y="10880"/>
                </a:cubicBezTo>
                <a:cubicBezTo>
                  <a:pt x="39708" y="10949"/>
                  <a:pt x="39175" y="11309"/>
                  <a:pt x="39045" y="11309"/>
                </a:cubicBezTo>
                <a:lnTo>
                  <a:pt x="39033" y="11309"/>
                </a:lnTo>
                <a:cubicBezTo>
                  <a:pt x="38928" y="11285"/>
                  <a:pt x="38147" y="10735"/>
                  <a:pt x="38014" y="10690"/>
                </a:cubicBezTo>
                <a:cubicBezTo>
                  <a:pt x="37880" y="10641"/>
                  <a:pt x="37476" y="10213"/>
                  <a:pt x="37210" y="10213"/>
                </a:cubicBezTo>
                <a:cubicBezTo>
                  <a:pt x="37007" y="10213"/>
                  <a:pt x="36490" y="10253"/>
                  <a:pt x="36154" y="10253"/>
                </a:cubicBezTo>
                <a:cubicBezTo>
                  <a:pt x="36041" y="10253"/>
                  <a:pt x="35948" y="10249"/>
                  <a:pt x="35896" y="10238"/>
                </a:cubicBezTo>
                <a:cubicBezTo>
                  <a:pt x="35681" y="10189"/>
                  <a:pt x="35034" y="9570"/>
                  <a:pt x="34877" y="9473"/>
                </a:cubicBezTo>
                <a:cubicBezTo>
                  <a:pt x="34715" y="9376"/>
                  <a:pt x="34205" y="8709"/>
                  <a:pt x="33963" y="8616"/>
                </a:cubicBezTo>
                <a:cubicBezTo>
                  <a:pt x="33741" y="8527"/>
                  <a:pt x="33470" y="8277"/>
                  <a:pt x="33259" y="8277"/>
                </a:cubicBezTo>
                <a:cubicBezTo>
                  <a:pt x="33243" y="8277"/>
                  <a:pt x="33227" y="8277"/>
                  <a:pt x="33211" y="8281"/>
                </a:cubicBezTo>
                <a:cubicBezTo>
                  <a:pt x="32996" y="8329"/>
                  <a:pt x="31869" y="8495"/>
                  <a:pt x="31682" y="8495"/>
                </a:cubicBezTo>
                <a:cubicBezTo>
                  <a:pt x="31505" y="8495"/>
                  <a:pt x="30680" y="9029"/>
                  <a:pt x="30408" y="9029"/>
                </a:cubicBezTo>
                <a:cubicBezTo>
                  <a:pt x="30393" y="9029"/>
                  <a:pt x="30376" y="9025"/>
                  <a:pt x="30365" y="9020"/>
                </a:cubicBezTo>
                <a:cubicBezTo>
                  <a:pt x="30332" y="9008"/>
                  <a:pt x="30279" y="9004"/>
                  <a:pt x="30223" y="9004"/>
                </a:cubicBezTo>
                <a:cubicBezTo>
                  <a:pt x="30122" y="9004"/>
                  <a:pt x="29988" y="9020"/>
                  <a:pt x="29850" y="9033"/>
                </a:cubicBezTo>
                <a:cubicBezTo>
                  <a:pt x="29714" y="9049"/>
                  <a:pt x="29572" y="9061"/>
                  <a:pt x="29443" y="9061"/>
                </a:cubicBezTo>
                <a:cubicBezTo>
                  <a:pt x="29329" y="9061"/>
                  <a:pt x="29232" y="9049"/>
                  <a:pt x="29160" y="9020"/>
                </a:cubicBezTo>
                <a:cubicBezTo>
                  <a:pt x="28865" y="8903"/>
                  <a:pt x="28245" y="8475"/>
                  <a:pt x="27922" y="8329"/>
                </a:cubicBezTo>
                <a:cubicBezTo>
                  <a:pt x="27603" y="8187"/>
                  <a:pt x="27012" y="8066"/>
                  <a:pt x="26903" y="7900"/>
                </a:cubicBezTo>
                <a:cubicBezTo>
                  <a:pt x="26799" y="7734"/>
                  <a:pt x="26313" y="7399"/>
                  <a:pt x="26313" y="7136"/>
                </a:cubicBezTo>
                <a:cubicBezTo>
                  <a:pt x="26313" y="6877"/>
                  <a:pt x="25375" y="6614"/>
                  <a:pt x="25241" y="6517"/>
                </a:cubicBezTo>
                <a:cubicBezTo>
                  <a:pt x="25104" y="6424"/>
                  <a:pt x="24543" y="6211"/>
                  <a:pt x="24437" y="6114"/>
                </a:cubicBezTo>
                <a:cubicBezTo>
                  <a:pt x="24328" y="6017"/>
                  <a:pt x="23495" y="5495"/>
                  <a:pt x="23333" y="5373"/>
                </a:cubicBezTo>
                <a:cubicBezTo>
                  <a:pt x="23203" y="5276"/>
                  <a:pt x="22128" y="5082"/>
                  <a:pt x="21615" y="5082"/>
                </a:cubicBezTo>
                <a:cubicBezTo>
                  <a:pt x="21501" y="5082"/>
                  <a:pt x="21417" y="5090"/>
                  <a:pt x="21376" y="5110"/>
                </a:cubicBezTo>
                <a:cubicBezTo>
                  <a:pt x="21134" y="5232"/>
                  <a:pt x="20357" y="5802"/>
                  <a:pt x="20249" y="5851"/>
                </a:cubicBezTo>
                <a:cubicBezTo>
                  <a:pt x="20244" y="5851"/>
                  <a:pt x="20244" y="5855"/>
                  <a:pt x="20240" y="5855"/>
                </a:cubicBezTo>
                <a:cubicBezTo>
                  <a:pt x="20139" y="5855"/>
                  <a:pt x="20115" y="5082"/>
                  <a:pt x="20115" y="5082"/>
                </a:cubicBezTo>
                <a:cubicBezTo>
                  <a:pt x="20115" y="5082"/>
                  <a:pt x="19040" y="4614"/>
                  <a:pt x="18773" y="4444"/>
                </a:cubicBezTo>
                <a:cubicBezTo>
                  <a:pt x="18506" y="4278"/>
                  <a:pt x="17511" y="4254"/>
                  <a:pt x="17244" y="4063"/>
                </a:cubicBezTo>
                <a:cubicBezTo>
                  <a:pt x="16974" y="3873"/>
                  <a:pt x="16597" y="3348"/>
                  <a:pt x="16383" y="3206"/>
                </a:cubicBezTo>
                <a:cubicBezTo>
                  <a:pt x="16168" y="3065"/>
                  <a:pt x="14746" y="2778"/>
                  <a:pt x="14559" y="2729"/>
                </a:cubicBezTo>
                <a:cubicBezTo>
                  <a:pt x="14369" y="2681"/>
                  <a:pt x="14184" y="2300"/>
                  <a:pt x="13941" y="2159"/>
                </a:cubicBezTo>
                <a:cubicBezTo>
                  <a:pt x="13699" y="2014"/>
                  <a:pt x="13165" y="1609"/>
                  <a:pt x="12975" y="1468"/>
                </a:cubicBezTo>
                <a:cubicBezTo>
                  <a:pt x="12817" y="1346"/>
                  <a:pt x="12182" y="1104"/>
                  <a:pt x="11777" y="1104"/>
                </a:cubicBezTo>
                <a:cubicBezTo>
                  <a:pt x="11701" y="1104"/>
                  <a:pt x="11637" y="1116"/>
                  <a:pt x="11579" y="1132"/>
                </a:cubicBezTo>
                <a:cubicBezTo>
                  <a:pt x="11527" y="1152"/>
                  <a:pt x="11458" y="1160"/>
                  <a:pt x="11385" y="1160"/>
                </a:cubicBezTo>
                <a:cubicBezTo>
                  <a:pt x="10993" y="1160"/>
                  <a:pt x="10399" y="922"/>
                  <a:pt x="10266" y="820"/>
                </a:cubicBezTo>
                <a:cubicBezTo>
                  <a:pt x="10104" y="704"/>
                  <a:pt x="9647" y="348"/>
                  <a:pt x="9405" y="251"/>
                </a:cubicBezTo>
                <a:cubicBezTo>
                  <a:pt x="9211" y="174"/>
                  <a:pt x="8980" y="64"/>
                  <a:pt x="8640" y="64"/>
                </a:cubicBezTo>
                <a:cubicBezTo>
                  <a:pt x="8564" y="64"/>
                  <a:pt x="8478" y="68"/>
                  <a:pt x="8386" y="85"/>
                </a:cubicBezTo>
                <a:cubicBezTo>
                  <a:pt x="8172" y="117"/>
                  <a:pt x="7815" y="129"/>
                  <a:pt x="7459" y="129"/>
                </a:cubicBezTo>
                <a:cubicBezTo>
                  <a:pt x="7007" y="129"/>
                  <a:pt x="6554" y="105"/>
                  <a:pt x="6372" y="64"/>
                </a:cubicBezTo>
                <a:cubicBezTo>
                  <a:pt x="6307" y="49"/>
                  <a:pt x="6222" y="44"/>
                  <a:pt x="6125" y="44"/>
                </a:cubicBezTo>
                <a:cubicBezTo>
                  <a:pt x="5737" y="44"/>
                  <a:pt x="5171" y="141"/>
                  <a:pt x="4977" y="178"/>
                </a:cubicBezTo>
                <a:cubicBezTo>
                  <a:pt x="4767" y="223"/>
                  <a:pt x="4378" y="461"/>
                  <a:pt x="4100" y="461"/>
                </a:cubicBezTo>
                <a:cubicBezTo>
                  <a:pt x="4059" y="461"/>
                  <a:pt x="4019" y="453"/>
                  <a:pt x="3986" y="441"/>
                </a:cubicBezTo>
                <a:cubicBezTo>
                  <a:pt x="3716" y="348"/>
                  <a:pt x="3368" y="299"/>
                  <a:pt x="3101" y="251"/>
                </a:cubicBezTo>
                <a:cubicBezTo>
                  <a:pt x="2883" y="214"/>
                  <a:pt x="2426"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1" name="Google Shape;134;p9"/>
          <p:cNvSpPr/>
          <p:nvPr/>
        </p:nvSpPr>
        <p:spPr>
          <a:xfrm rot="-1808222">
            <a:off x="6732703" y="4349901"/>
            <a:ext cx="3785393" cy="2921854"/>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35;p9"/>
          <p:cNvGrpSpPr/>
          <p:nvPr/>
        </p:nvGrpSpPr>
        <p:grpSpPr>
          <a:xfrm rot="899960" flipH="1">
            <a:off x="4227431" y="4091315"/>
            <a:ext cx="689154" cy="1060243"/>
            <a:chOff x="7848875" y="190500"/>
            <a:chExt cx="689175" cy="1060275"/>
          </a:xfrm>
        </p:grpSpPr>
        <p:pic>
          <p:nvPicPr>
            <p:cNvPr id="2097215" name="Google Shape;136;p9"/>
            <p:cNvPicPr preferRelativeResize="0">
              <a:picLocks/>
            </p:cNvPicPr>
            <p:nvPr/>
          </p:nvPicPr>
          <p:blipFill rotWithShape="1">
            <a:blip r:embed="rId4">
              <a:alphaModFix amt="29000"/>
            </a:blip>
            <a:srcRect r="43310" b="35658"/>
            <a:stretch>
              <a:fillRect/>
            </a:stretch>
          </p:blipFill>
          <p:spPr>
            <a:xfrm>
              <a:off x="7880425" y="222075"/>
              <a:ext cx="657625" cy="1028700"/>
            </a:xfrm>
            <a:prstGeom prst="rect">
              <a:avLst/>
            </a:prstGeom>
            <a:noFill/>
            <a:ln>
              <a:noFill/>
            </a:ln>
          </p:spPr>
        </p:pic>
        <p:pic>
          <p:nvPicPr>
            <p:cNvPr id="2097216" name="Google Shape;137;p9"/>
            <p:cNvPicPr preferRelativeResize="0">
              <a:picLocks/>
            </p:cNvPicPr>
            <p:nvPr/>
          </p:nvPicPr>
          <p:blipFill rotWithShape="1">
            <a:blip r:embed="rId5">
              <a:alphaModFix/>
            </a:blip>
            <a:srcRect r="43310" b="35658"/>
            <a:stretch>
              <a:fillRect/>
            </a:stretch>
          </p:blipFill>
          <p:spPr>
            <a:xfrm>
              <a:off x="7848875" y="190500"/>
              <a:ext cx="657625" cy="1028700"/>
            </a:xfrm>
            <a:prstGeom prst="rect">
              <a:avLst/>
            </a:prstGeom>
            <a:noFill/>
            <a:ln>
              <a:noFill/>
            </a:ln>
          </p:spPr>
        </p:pic>
      </p:grpSp>
      <p:grpSp>
        <p:nvGrpSpPr>
          <p:cNvPr id="107" name="Google Shape;138;p9"/>
          <p:cNvGrpSpPr/>
          <p:nvPr/>
        </p:nvGrpSpPr>
        <p:grpSpPr>
          <a:xfrm>
            <a:off x="148387" y="2519350"/>
            <a:ext cx="1555266" cy="3252513"/>
            <a:chOff x="148387" y="2519350"/>
            <a:chExt cx="1555266" cy="3252513"/>
          </a:xfrm>
        </p:grpSpPr>
        <p:pic>
          <p:nvPicPr>
            <p:cNvPr id="2097217" name="Google Shape;139;p9"/>
            <p:cNvPicPr preferRelativeResize="0">
              <a:picLocks/>
            </p:cNvPicPr>
            <p:nvPr/>
          </p:nvPicPr>
          <p:blipFill>
            <a:blip r:embed="rId6">
              <a:alphaModFix amt="29000"/>
            </a:blip>
            <a:stretch>
              <a:fillRect/>
            </a:stretch>
          </p:blipFill>
          <p:spPr>
            <a:xfrm>
              <a:off x="182203" y="2526114"/>
              <a:ext cx="1521449" cy="3245750"/>
            </a:xfrm>
            <a:prstGeom prst="rect">
              <a:avLst/>
            </a:prstGeom>
            <a:noFill/>
            <a:ln>
              <a:noFill/>
            </a:ln>
          </p:spPr>
        </p:pic>
        <p:pic>
          <p:nvPicPr>
            <p:cNvPr id="2097218" name="Google Shape;140;p9"/>
            <p:cNvPicPr preferRelativeResize="0">
              <a:picLocks/>
            </p:cNvPicPr>
            <p:nvPr/>
          </p:nvPicPr>
          <p:blipFill>
            <a:blip r:embed="rId7">
              <a:alphaModFix/>
            </a:blip>
            <a:stretch>
              <a:fillRect/>
            </a:stretch>
          </p:blipFill>
          <p:spPr>
            <a:xfrm>
              <a:off x="148387" y="2519350"/>
              <a:ext cx="1521449" cy="3245750"/>
            </a:xfrm>
            <a:prstGeom prst="rect">
              <a:avLst/>
            </a:prstGeom>
            <a:noFill/>
            <a:ln>
              <a:noFill/>
            </a:ln>
          </p:spPr>
        </p:pic>
      </p:grpSp>
      <p:grpSp>
        <p:nvGrpSpPr>
          <p:cNvPr id="108" name="Google Shape;141;p9"/>
          <p:cNvGrpSpPr/>
          <p:nvPr/>
        </p:nvGrpSpPr>
        <p:grpSpPr>
          <a:xfrm rot="10800000">
            <a:off x="7273774" y="-928700"/>
            <a:ext cx="1555266" cy="3252513"/>
            <a:chOff x="148387" y="2519350"/>
            <a:chExt cx="1555266" cy="3252513"/>
          </a:xfrm>
        </p:grpSpPr>
        <p:pic>
          <p:nvPicPr>
            <p:cNvPr id="2097219" name="Google Shape;142;p9"/>
            <p:cNvPicPr preferRelativeResize="0">
              <a:picLocks/>
            </p:cNvPicPr>
            <p:nvPr/>
          </p:nvPicPr>
          <p:blipFill>
            <a:blip r:embed="rId6">
              <a:alphaModFix amt="29000"/>
            </a:blip>
            <a:stretch>
              <a:fillRect/>
            </a:stretch>
          </p:blipFill>
          <p:spPr>
            <a:xfrm>
              <a:off x="182203" y="2526114"/>
              <a:ext cx="1521449" cy="3245750"/>
            </a:xfrm>
            <a:prstGeom prst="rect">
              <a:avLst/>
            </a:prstGeom>
            <a:noFill/>
            <a:ln>
              <a:noFill/>
            </a:ln>
          </p:spPr>
        </p:pic>
        <p:pic>
          <p:nvPicPr>
            <p:cNvPr id="2097220" name="Google Shape;143;p9"/>
            <p:cNvPicPr preferRelativeResize="0">
              <a:picLocks/>
            </p:cNvPicPr>
            <p:nvPr/>
          </p:nvPicPr>
          <p:blipFill>
            <a:blip r:embed="rId7">
              <a:alphaModFix/>
            </a:blip>
            <a:stretch>
              <a:fillRect/>
            </a:stretch>
          </p:blipFill>
          <p:spPr>
            <a:xfrm>
              <a:off x="148387" y="2519350"/>
              <a:ext cx="1521449" cy="3245750"/>
            </a:xfrm>
            <a:prstGeom prst="rect">
              <a:avLst/>
            </a:prstGeom>
            <a:noFill/>
            <a:ln>
              <a:noFill/>
            </a:ln>
          </p:spPr>
        </p:pic>
      </p:grpSp>
      <p:grpSp>
        <p:nvGrpSpPr>
          <p:cNvPr id="109" name="Google Shape;144;p9"/>
          <p:cNvGrpSpPr/>
          <p:nvPr/>
        </p:nvGrpSpPr>
        <p:grpSpPr>
          <a:xfrm rot="-5400000">
            <a:off x="3976195" y="-208641"/>
            <a:ext cx="1191613" cy="1630387"/>
            <a:chOff x="7848870" y="190509"/>
            <a:chExt cx="1191613" cy="1630387"/>
          </a:xfrm>
        </p:grpSpPr>
        <p:pic>
          <p:nvPicPr>
            <p:cNvPr id="2097221" name="Google Shape;145;p9"/>
            <p:cNvPicPr preferRelativeResize="0">
              <a:picLocks/>
            </p:cNvPicPr>
            <p:nvPr/>
          </p:nvPicPr>
          <p:blipFill>
            <a:blip r:embed="rId4">
              <a:alphaModFix amt="29000"/>
            </a:blip>
            <a:stretch>
              <a:fillRect/>
            </a:stretch>
          </p:blipFill>
          <p:spPr>
            <a:xfrm>
              <a:off x="7880425" y="222064"/>
              <a:ext cx="1160058" cy="1598832"/>
            </a:xfrm>
            <a:prstGeom prst="rect">
              <a:avLst/>
            </a:prstGeom>
            <a:noFill/>
            <a:ln>
              <a:noFill/>
            </a:ln>
          </p:spPr>
        </p:pic>
        <p:pic>
          <p:nvPicPr>
            <p:cNvPr id="2097222" name="Google Shape;146;p9"/>
            <p:cNvPicPr preferRelativeResize="0">
              <a:picLocks/>
            </p:cNvPicPr>
            <p:nvPr/>
          </p:nvPicPr>
          <p:blipFill>
            <a:blip r:embed="rId5">
              <a:alphaModFix/>
            </a:blip>
            <a:stretch>
              <a:fillRect/>
            </a:stretch>
          </p:blipFill>
          <p:spPr>
            <a:xfrm>
              <a:off x="7848870" y="190509"/>
              <a:ext cx="1160058" cy="1598832"/>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7"/>
        <p:cNvGrpSpPr/>
        <p:nvPr/>
      </p:nvGrpSpPr>
      <p:grpSpPr>
        <a:xfrm>
          <a:off x="0" y="0"/>
          <a:ext cx="0" cy="0"/>
          <a:chOff x="0" y="0"/>
          <a:chExt cx="0" cy="0"/>
        </a:xfrm>
      </p:grpSpPr>
      <p:pic>
        <p:nvPicPr>
          <p:cNvPr id="2097279" name="Google Shape;148;p10"/>
          <p:cNvPicPr preferRelativeResize="0">
            <a:picLocks/>
          </p:cNvPicPr>
          <p:nvPr/>
        </p:nvPicPr>
        <p:blipFill>
          <a:blip r:embed="rId2">
            <a:alphaModFix/>
          </a:blip>
          <a:stretch>
            <a:fillRect/>
          </a:stretch>
        </p:blipFill>
        <p:spPr>
          <a:xfrm rot="5693201">
            <a:off x="6285658" y="2836754"/>
            <a:ext cx="3226673" cy="2610047"/>
          </a:xfrm>
          <a:prstGeom prst="rect">
            <a:avLst/>
          </a:prstGeom>
          <a:noFill/>
          <a:ln>
            <a:noFill/>
          </a:ln>
        </p:spPr>
      </p:pic>
      <p:pic>
        <p:nvPicPr>
          <p:cNvPr id="2097280" name="Google Shape;149;p10"/>
          <p:cNvPicPr preferRelativeResize="0">
            <a:picLocks/>
          </p:cNvPicPr>
          <p:nvPr/>
        </p:nvPicPr>
        <p:blipFill>
          <a:blip r:embed="rId3">
            <a:alphaModFix/>
          </a:blip>
          <a:stretch>
            <a:fillRect/>
          </a:stretch>
        </p:blipFill>
        <p:spPr>
          <a:xfrm rot="10374919">
            <a:off x="7238440" y="-698803"/>
            <a:ext cx="3235388" cy="3245751"/>
          </a:xfrm>
          <a:prstGeom prst="rect">
            <a:avLst/>
          </a:prstGeom>
          <a:noFill/>
          <a:ln>
            <a:noFill/>
          </a:ln>
        </p:spPr>
      </p:pic>
      <p:pic>
        <p:nvPicPr>
          <p:cNvPr id="2097281" name="Google Shape;150;p10"/>
          <p:cNvPicPr preferRelativeResize="0">
            <a:picLocks/>
          </p:cNvPicPr>
          <p:nvPr/>
        </p:nvPicPr>
        <p:blipFill>
          <a:blip r:embed="rId3">
            <a:alphaModFix/>
          </a:blip>
          <a:stretch>
            <a:fillRect/>
          </a:stretch>
        </p:blipFill>
        <p:spPr>
          <a:xfrm rot="-7733811">
            <a:off x="1376229" y="-1930299"/>
            <a:ext cx="3235387" cy="3245750"/>
          </a:xfrm>
          <a:prstGeom prst="rect">
            <a:avLst/>
          </a:prstGeom>
          <a:noFill/>
          <a:ln>
            <a:noFill/>
          </a:ln>
        </p:spPr>
      </p:pic>
      <p:pic>
        <p:nvPicPr>
          <p:cNvPr id="2097282" name="Google Shape;151;p10"/>
          <p:cNvPicPr preferRelativeResize="0">
            <a:picLocks/>
          </p:cNvPicPr>
          <p:nvPr/>
        </p:nvPicPr>
        <p:blipFill>
          <a:blip r:embed="rId2">
            <a:alphaModFix/>
          </a:blip>
          <a:stretch>
            <a:fillRect/>
          </a:stretch>
        </p:blipFill>
        <p:spPr>
          <a:xfrm rot="500118">
            <a:off x="6575760" y="-907605"/>
            <a:ext cx="4012568" cy="3245748"/>
          </a:xfrm>
          <a:prstGeom prst="rect">
            <a:avLst/>
          </a:prstGeom>
          <a:noFill/>
          <a:ln>
            <a:noFill/>
          </a:ln>
        </p:spPr>
      </p:pic>
      <p:sp>
        <p:nvSpPr>
          <p:cNvPr id="1048766" name="Google Shape;152;p10"/>
          <p:cNvSpPr/>
          <p:nvPr/>
        </p:nvSpPr>
        <p:spPr>
          <a:xfrm rot="-7324021">
            <a:off x="7278403" y="-1915545"/>
            <a:ext cx="5233770" cy="3464708"/>
          </a:xfrm>
          <a:custGeom>
            <a:avLst/>
            <a:gdLst/>
            <a:ahLst/>
            <a:cxnLst/>
            <a:rect l="l" t="t" r="r" b="b"/>
            <a:pathLst>
              <a:path w="47112" h="62435" extrusionOk="0">
                <a:moveTo>
                  <a:pt x="2143" y="0"/>
                </a:moveTo>
                <a:cubicBezTo>
                  <a:pt x="2074" y="0"/>
                  <a:pt x="2014" y="12"/>
                  <a:pt x="1973" y="44"/>
                </a:cubicBezTo>
                <a:cubicBezTo>
                  <a:pt x="1758" y="202"/>
                  <a:pt x="0" y="1059"/>
                  <a:pt x="0" y="1059"/>
                </a:cubicBezTo>
                <a:lnTo>
                  <a:pt x="0" y="1727"/>
                </a:lnTo>
                <a:lnTo>
                  <a:pt x="0" y="53531"/>
                </a:lnTo>
                <a:lnTo>
                  <a:pt x="0" y="54324"/>
                </a:lnTo>
                <a:cubicBezTo>
                  <a:pt x="0" y="54324"/>
                  <a:pt x="2535" y="54874"/>
                  <a:pt x="2964" y="55039"/>
                </a:cubicBezTo>
                <a:cubicBezTo>
                  <a:pt x="3089" y="55088"/>
                  <a:pt x="3243" y="55104"/>
                  <a:pt x="3396" y="55104"/>
                </a:cubicBezTo>
                <a:cubicBezTo>
                  <a:pt x="3562" y="55104"/>
                  <a:pt x="3728" y="55084"/>
                  <a:pt x="3878" y="55069"/>
                </a:cubicBezTo>
                <a:cubicBezTo>
                  <a:pt x="4027" y="55048"/>
                  <a:pt x="4156" y="55032"/>
                  <a:pt x="4238" y="55032"/>
                </a:cubicBezTo>
                <a:cubicBezTo>
                  <a:pt x="4266" y="55032"/>
                  <a:pt x="4290" y="55036"/>
                  <a:pt x="4306" y="55039"/>
                </a:cubicBezTo>
                <a:cubicBezTo>
                  <a:pt x="4468" y="55088"/>
                  <a:pt x="4710" y="55230"/>
                  <a:pt x="5005" y="55371"/>
                </a:cubicBezTo>
                <a:cubicBezTo>
                  <a:pt x="5300" y="55517"/>
                  <a:pt x="5891" y="55707"/>
                  <a:pt x="6295" y="55707"/>
                </a:cubicBezTo>
                <a:cubicBezTo>
                  <a:pt x="6696" y="55707"/>
                  <a:pt x="7286" y="55756"/>
                  <a:pt x="7528" y="55824"/>
                </a:cubicBezTo>
                <a:cubicBezTo>
                  <a:pt x="7771" y="55897"/>
                  <a:pt x="8895" y="56087"/>
                  <a:pt x="9219" y="56184"/>
                </a:cubicBezTo>
                <a:cubicBezTo>
                  <a:pt x="9542" y="56277"/>
                  <a:pt x="9809" y="56706"/>
                  <a:pt x="9995" y="56920"/>
                </a:cubicBezTo>
                <a:cubicBezTo>
                  <a:pt x="10185" y="57134"/>
                  <a:pt x="10508" y="57567"/>
                  <a:pt x="10885" y="57805"/>
                </a:cubicBezTo>
                <a:cubicBezTo>
                  <a:pt x="11256" y="58040"/>
                  <a:pt x="11475" y="58473"/>
                  <a:pt x="11742" y="58517"/>
                </a:cubicBezTo>
                <a:cubicBezTo>
                  <a:pt x="12008" y="58566"/>
                  <a:pt x="13432" y="58732"/>
                  <a:pt x="13512" y="58780"/>
                </a:cubicBezTo>
                <a:cubicBezTo>
                  <a:pt x="13520" y="58784"/>
                  <a:pt x="13529" y="58784"/>
                  <a:pt x="13548" y="58784"/>
                </a:cubicBezTo>
                <a:cubicBezTo>
                  <a:pt x="13742" y="58784"/>
                  <a:pt x="14612" y="58541"/>
                  <a:pt x="14612" y="58541"/>
                </a:cubicBezTo>
                <a:cubicBezTo>
                  <a:pt x="14612" y="58541"/>
                  <a:pt x="15659" y="57805"/>
                  <a:pt x="15793" y="57756"/>
                </a:cubicBezTo>
                <a:cubicBezTo>
                  <a:pt x="15914" y="57713"/>
                  <a:pt x="16403" y="57361"/>
                  <a:pt x="16718" y="57361"/>
                </a:cubicBezTo>
                <a:cubicBezTo>
                  <a:pt x="16751" y="57361"/>
                  <a:pt x="16784" y="57364"/>
                  <a:pt x="16812" y="57373"/>
                </a:cubicBezTo>
                <a:cubicBezTo>
                  <a:pt x="17107" y="57470"/>
                  <a:pt x="17939" y="57756"/>
                  <a:pt x="18073" y="57805"/>
                </a:cubicBezTo>
                <a:lnTo>
                  <a:pt x="18094" y="57805"/>
                </a:lnTo>
                <a:cubicBezTo>
                  <a:pt x="18247" y="57805"/>
                  <a:pt x="18648" y="57349"/>
                  <a:pt x="18853" y="57280"/>
                </a:cubicBezTo>
                <a:cubicBezTo>
                  <a:pt x="18874" y="57271"/>
                  <a:pt x="18902" y="57271"/>
                  <a:pt x="18946" y="57271"/>
                </a:cubicBezTo>
                <a:cubicBezTo>
                  <a:pt x="19367" y="57271"/>
                  <a:pt x="20822" y="57575"/>
                  <a:pt x="20947" y="57659"/>
                </a:cubicBezTo>
                <a:cubicBezTo>
                  <a:pt x="21081" y="57756"/>
                  <a:pt x="22448" y="58279"/>
                  <a:pt x="22772" y="58351"/>
                </a:cubicBezTo>
                <a:cubicBezTo>
                  <a:pt x="23095" y="58424"/>
                  <a:pt x="23709" y="58473"/>
                  <a:pt x="23899" y="58687"/>
                </a:cubicBezTo>
                <a:cubicBezTo>
                  <a:pt x="24085" y="58901"/>
                  <a:pt x="24380" y="59831"/>
                  <a:pt x="24651" y="60066"/>
                </a:cubicBezTo>
                <a:cubicBezTo>
                  <a:pt x="24918" y="60304"/>
                  <a:pt x="25590" y="61331"/>
                  <a:pt x="25937" y="61473"/>
                </a:cubicBezTo>
                <a:cubicBezTo>
                  <a:pt x="26284" y="61618"/>
                  <a:pt x="27198" y="61759"/>
                  <a:pt x="27413" y="61808"/>
                </a:cubicBezTo>
                <a:cubicBezTo>
                  <a:pt x="27429" y="61813"/>
                  <a:pt x="27445" y="61813"/>
                  <a:pt x="27461" y="61813"/>
                </a:cubicBezTo>
                <a:cubicBezTo>
                  <a:pt x="27583" y="61813"/>
                  <a:pt x="27781" y="61744"/>
                  <a:pt x="27982" y="61679"/>
                </a:cubicBezTo>
                <a:cubicBezTo>
                  <a:pt x="28185" y="61610"/>
                  <a:pt x="28391" y="61546"/>
                  <a:pt x="28537" y="61546"/>
                </a:cubicBezTo>
                <a:lnTo>
                  <a:pt x="28570" y="61546"/>
                </a:lnTo>
                <a:cubicBezTo>
                  <a:pt x="28865" y="61570"/>
                  <a:pt x="29079" y="61949"/>
                  <a:pt x="29264" y="61974"/>
                </a:cubicBezTo>
                <a:cubicBezTo>
                  <a:pt x="29455" y="61998"/>
                  <a:pt x="30098" y="62354"/>
                  <a:pt x="30283" y="62427"/>
                </a:cubicBezTo>
                <a:cubicBezTo>
                  <a:pt x="30300" y="62431"/>
                  <a:pt x="30328" y="62435"/>
                  <a:pt x="30365" y="62435"/>
                </a:cubicBezTo>
                <a:cubicBezTo>
                  <a:pt x="30748" y="62435"/>
                  <a:pt x="32168" y="62111"/>
                  <a:pt x="32487" y="62046"/>
                </a:cubicBezTo>
                <a:cubicBezTo>
                  <a:pt x="32834" y="61974"/>
                  <a:pt x="33586" y="61711"/>
                  <a:pt x="33853" y="61594"/>
                </a:cubicBezTo>
                <a:cubicBezTo>
                  <a:pt x="34125" y="61473"/>
                  <a:pt x="34392" y="61307"/>
                  <a:pt x="34553" y="61222"/>
                </a:cubicBezTo>
                <a:cubicBezTo>
                  <a:pt x="34715" y="61141"/>
                  <a:pt x="36029" y="60542"/>
                  <a:pt x="36215" y="60352"/>
                </a:cubicBezTo>
                <a:cubicBezTo>
                  <a:pt x="36393" y="60175"/>
                  <a:pt x="37460" y="59872"/>
                  <a:pt x="37662" y="59872"/>
                </a:cubicBezTo>
                <a:cubicBezTo>
                  <a:pt x="37678" y="59872"/>
                  <a:pt x="37686" y="59876"/>
                  <a:pt x="37691" y="59876"/>
                </a:cubicBezTo>
                <a:cubicBezTo>
                  <a:pt x="37771" y="59924"/>
                  <a:pt x="38176" y="60211"/>
                  <a:pt x="38361" y="60236"/>
                </a:cubicBezTo>
                <a:cubicBezTo>
                  <a:pt x="38544" y="60255"/>
                  <a:pt x="39360" y="60498"/>
                  <a:pt x="39550" y="60498"/>
                </a:cubicBezTo>
                <a:lnTo>
                  <a:pt x="39571" y="60498"/>
                </a:lnTo>
                <a:cubicBezTo>
                  <a:pt x="39704" y="60473"/>
                  <a:pt x="40485" y="59734"/>
                  <a:pt x="40485" y="59734"/>
                </a:cubicBezTo>
                <a:cubicBezTo>
                  <a:pt x="40485" y="59734"/>
                  <a:pt x="41451" y="60304"/>
                  <a:pt x="41665" y="60304"/>
                </a:cubicBezTo>
                <a:cubicBezTo>
                  <a:pt x="41864" y="60304"/>
                  <a:pt x="42377" y="60648"/>
                  <a:pt x="42688" y="60648"/>
                </a:cubicBezTo>
                <a:cubicBezTo>
                  <a:pt x="42716" y="60648"/>
                  <a:pt x="42741" y="60643"/>
                  <a:pt x="42765" y="60639"/>
                </a:cubicBezTo>
                <a:cubicBezTo>
                  <a:pt x="43060" y="60567"/>
                  <a:pt x="43784" y="60260"/>
                  <a:pt x="43998" y="60260"/>
                </a:cubicBezTo>
                <a:cubicBezTo>
                  <a:pt x="44212" y="60260"/>
                  <a:pt x="44588" y="60352"/>
                  <a:pt x="44831" y="60518"/>
                </a:cubicBezTo>
                <a:cubicBezTo>
                  <a:pt x="45073" y="60688"/>
                  <a:pt x="46654" y="61020"/>
                  <a:pt x="46654" y="61020"/>
                </a:cubicBezTo>
                <a:lnTo>
                  <a:pt x="47111" y="60498"/>
                </a:lnTo>
                <a:lnTo>
                  <a:pt x="47111" y="59742"/>
                </a:lnTo>
                <a:lnTo>
                  <a:pt x="47111" y="9081"/>
                </a:lnTo>
                <a:lnTo>
                  <a:pt x="47111" y="8115"/>
                </a:lnTo>
                <a:cubicBezTo>
                  <a:pt x="47111" y="8115"/>
                  <a:pt x="45764" y="8309"/>
                  <a:pt x="45417" y="8309"/>
                </a:cubicBezTo>
                <a:cubicBezTo>
                  <a:pt x="45397" y="8309"/>
                  <a:pt x="45381" y="8309"/>
                  <a:pt x="45368" y="8305"/>
                </a:cubicBezTo>
                <a:lnTo>
                  <a:pt x="45348" y="8305"/>
                </a:lnTo>
                <a:cubicBezTo>
                  <a:pt x="45094" y="8305"/>
                  <a:pt x="44508" y="8738"/>
                  <a:pt x="44374" y="8782"/>
                </a:cubicBezTo>
                <a:cubicBezTo>
                  <a:pt x="44245" y="8826"/>
                  <a:pt x="43674" y="9331"/>
                  <a:pt x="43484" y="9331"/>
                </a:cubicBezTo>
                <a:lnTo>
                  <a:pt x="43465" y="9331"/>
                </a:lnTo>
                <a:cubicBezTo>
                  <a:pt x="43319" y="9287"/>
                  <a:pt x="42793" y="9057"/>
                  <a:pt x="42453" y="9057"/>
                </a:cubicBezTo>
                <a:cubicBezTo>
                  <a:pt x="42409" y="9057"/>
                  <a:pt x="42373" y="9061"/>
                  <a:pt x="42336" y="9068"/>
                </a:cubicBezTo>
                <a:cubicBezTo>
                  <a:pt x="42013" y="9141"/>
                  <a:pt x="41475" y="9785"/>
                  <a:pt x="41317" y="9785"/>
                </a:cubicBezTo>
                <a:cubicBezTo>
                  <a:pt x="41155" y="9785"/>
                  <a:pt x="39975" y="10807"/>
                  <a:pt x="39837" y="10880"/>
                </a:cubicBezTo>
                <a:cubicBezTo>
                  <a:pt x="39708" y="10949"/>
                  <a:pt x="39175" y="11309"/>
                  <a:pt x="39045" y="11309"/>
                </a:cubicBezTo>
                <a:lnTo>
                  <a:pt x="39033" y="11309"/>
                </a:lnTo>
                <a:cubicBezTo>
                  <a:pt x="38928" y="11285"/>
                  <a:pt x="38147" y="10735"/>
                  <a:pt x="38014" y="10690"/>
                </a:cubicBezTo>
                <a:cubicBezTo>
                  <a:pt x="37880" y="10641"/>
                  <a:pt x="37476" y="10213"/>
                  <a:pt x="37210" y="10213"/>
                </a:cubicBezTo>
                <a:cubicBezTo>
                  <a:pt x="37007" y="10213"/>
                  <a:pt x="36490" y="10253"/>
                  <a:pt x="36154" y="10253"/>
                </a:cubicBezTo>
                <a:cubicBezTo>
                  <a:pt x="36041" y="10253"/>
                  <a:pt x="35948" y="10249"/>
                  <a:pt x="35896" y="10238"/>
                </a:cubicBezTo>
                <a:cubicBezTo>
                  <a:pt x="35681" y="10189"/>
                  <a:pt x="35034" y="9570"/>
                  <a:pt x="34877" y="9473"/>
                </a:cubicBezTo>
                <a:cubicBezTo>
                  <a:pt x="34715" y="9376"/>
                  <a:pt x="34205" y="8709"/>
                  <a:pt x="33963" y="8616"/>
                </a:cubicBezTo>
                <a:cubicBezTo>
                  <a:pt x="33741" y="8527"/>
                  <a:pt x="33470" y="8277"/>
                  <a:pt x="33259" y="8277"/>
                </a:cubicBezTo>
                <a:cubicBezTo>
                  <a:pt x="33243" y="8277"/>
                  <a:pt x="33227" y="8277"/>
                  <a:pt x="33211" y="8281"/>
                </a:cubicBezTo>
                <a:cubicBezTo>
                  <a:pt x="32996" y="8329"/>
                  <a:pt x="31869" y="8495"/>
                  <a:pt x="31682" y="8495"/>
                </a:cubicBezTo>
                <a:cubicBezTo>
                  <a:pt x="31505" y="8495"/>
                  <a:pt x="30680" y="9029"/>
                  <a:pt x="30408" y="9029"/>
                </a:cubicBezTo>
                <a:cubicBezTo>
                  <a:pt x="30393" y="9029"/>
                  <a:pt x="30376" y="9025"/>
                  <a:pt x="30365" y="9020"/>
                </a:cubicBezTo>
                <a:cubicBezTo>
                  <a:pt x="30332" y="9008"/>
                  <a:pt x="30279" y="9004"/>
                  <a:pt x="30223" y="9004"/>
                </a:cubicBezTo>
                <a:cubicBezTo>
                  <a:pt x="30122" y="9004"/>
                  <a:pt x="29988" y="9020"/>
                  <a:pt x="29850" y="9033"/>
                </a:cubicBezTo>
                <a:cubicBezTo>
                  <a:pt x="29714" y="9049"/>
                  <a:pt x="29572" y="9061"/>
                  <a:pt x="29443" y="9061"/>
                </a:cubicBezTo>
                <a:cubicBezTo>
                  <a:pt x="29329" y="9061"/>
                  <a:pt x="29232" y="9049"/>
                  <a:pt x="29160" y="9020"/>
                </a:cubicBezTo>
                <a:cubicBezTo>
                  <a:pt x="28865" y="8903"/>
                  <a:pt x="28245" y="8475"/>
                  <a:pt x="27922" y="8329"/>
                </a:cubicBezTo>
                <a:cubicBezTo>
                  <a:pt x="27603" y="8187"/>
                  <a:pt x="27012" y="8066"/>
                  <a:pt x="26903" y="7900"/>
                </a:cubicBezTo>
                <a:cubicBezTo>
                  <a:pt x="26799" y="7734"/>
                  <a:pt x="26313" y="7399"/>
                  <a:pt x="26313" y="7136"/>
                </a:cubicBezTo>
                <a:cubicBezTo>
                  <a:pt x="26313" y="6877"/>
                  <a:pt x="25375" y="6614"/>
                  <a:pt x="25241" y="6517"/>
                </a:cubicBezTo>
                <a:cubicBezTo>
                  <a:pt x="25104" y="6424"/>
                  <a:pt x="24543" y="6211"/>
                  <a:pt x="24437" y="6114"/>
                </a:cubicBezTo>
                <a:cubicBezTo>
                  <a:pt x="24328" y="6017"/>
                  <a:pt x="23495" y="5495"/>
                  <a:pt x="23333" y="5373"/>
                </a:cubicBezTo>
                <a:cubicBezTo>
                  <a:pt x="23203" y="5276"/>
                  <a:pt x="22128" y="5082"/>
                  <a:pt x="21615" y="5082"/>
                </a:cubicBezTo>
                <a:cubicBezTo>
                  <a:pt x="21501" y="5082"/>
                  <a:pt x="21417" y="5090"/>
                  <a:pt x="21376" y="5110"/>
                </a:cubicBezTo>
                <a:cubicBezTo>
                  <a:pt x="21134" y="5232"/>
                  <a:pt x="20357" y="5802"/>
                  <a:pt x="20249" y="5851"/>
                </a:cubicBezTo>
                <a:cubicBezTo>
                  <a:pt x="20244" y="5851"/>
                  <a:pt x="20244" y="5855"/>
                  <a:pt x="20240" y="5855"/>
                </a:cubicBezTo>
                <a:cubicBezTo>
                  <a:pt x="20139" y="5855"/>
                  <a:pt x="20115" y="5082"/>
                  <a:pt x="20115" y="5082"/>
                </a:cubicBezTo>
                <a:cubicBezTo>
                  <a:pt x="20115" y="5082"/>
                  <a:pt x="19040" y="4614"/>
                  <a:pt x="18773" y="4444"/>
                </a:cubicBezTo>
                <a:cubicBezTo>
                  <a:pt x="18506" y="4278"/>
                  <a:pt x="17511" y="4254"/>
                  <a:pt x="17244" y="4063"/>
                </a:cubicBezTo>
                <a:cubicBezTo>
                  <a:pt x="16974" y="3873"/>
                  <a:pt x="16597" y="3348"/>
                  <a:pt x="16383" y="3206"/>
                </a:cubicBezTo>
                <a:cubicBezTo>
                  <a:pt x="16168" y="3065"/>
                  <a:pt x="14746" y="2778"/>
                  <a:pt x="14559" y="2729"/>
                </a:cubicBezTo>
                <a:cubicBezTo>
                  <a:pt x="14369" y="2681"/>
                  <a:pt x="14184" y="2300"/>
                  <a:pt x="13941" y="2159"/>
                </a:cubicBezTo>
                <a:cubicBezTo>
                  <a:pt x="13699" y="2014"/>
                  <a:pt x="13165" y="1609"/>
                  <a:pt x="12975" y="1468"/>
                </a:cubicBezTo>
                <a:cubicBezTo>
                  <a:pt x="12817" y="1346"/>
                  <a:pt x="12182" y="1104"/>
                  <a:pt x="11777" y="1104"/>
                </a:cubicBezTo>
                <a:cubicBezTo>
                  <a:pt x="11701" y="1104"/>
                  <a:pt x="11637" y="1116"/>
                  <a:pt x="11579" y="1132"/>
                </a:cubicBezTo>
                <a:cubicBezTo>
                  <a:pt x="11527" y="1152"/>
                  <a:pt x="11458" y="1160"/>
                  <a:pt x="11385" y="1160"/>
                </a:cubicBezTo>
                <a:cubicBezTo>
                  <a:pt x="10993" y="1160"/>
                  <a:pt x="10399" y="922"/>
                  <a:pt x="10266" y="820"/>
                </a:cubicBezTo>
                <a:cubicBezTo>
                  <a:pt x="10104" y="704"/>
                  <a:pt x="9647" y="348"/>
                  <a:pt x="9405" y="251"/>
                </a:cubicBezTo>
                <a:cubicBezTo>
                  <a:pt x="9211" y="174"/>
                  <a:pt x="8980" y="64"/>
                  <a:pt x="8640" y="64"/>
                </a:cubicBezTo>
                <a:cubicBezTo>
                  <a:pt x="8564" y="64"/>
                  <a:pt x="8478" y="68"/>
                  <a:pt x="8386" y="85"/>
                </a:cubicBezTo>
                <a:cubicBezTo>
                  <a:pt x="8172" y="117"/>
                  <a:pt x="7815" y="129"/>
                  <a:pt x="7459" y="129"/>
                </a:cubicBezTo>
                <a:cubicBezTo>
                  <a:pt x="7007" y="129"/>
                  <a:pt x="6554" y="105"/>
                  <a:pt x="6372" y="64"/>
                </a:cubicBezTo>
                <a:cubicBezTo>
                  <a:pt x="6307" y="49"/>
                  <a:pt x="6222" y="44"/>
                  <a:pt x="6125" y="44"/>
                </a:cubicBezTo>
                <a:cubicBezTo>
                  <a:pt x="5737" y="44"/>
                  <a:pt x="5171" y="141"/>
                  <a:pt x="4977" y="178"/>
                </a:cubicBezTo>
                <a:cubicBezTo>
                  <a:pt x="4767" y="223"/>
                  <a:pt x="4378" y="461"/>
                  <a:pt x="4100" y="461"/>
                </a:cubicBezTo>
                <a:cubicBezTo>
                  <a:pt x="4059" y="461"/>
                  <a:pt x="4019" y="453"/>
                  <a:pt x="3986" y="441"/>
                </a:cubicBezTo>
                <a:cubicBezTo>
                  <a:pt x="3716" y="348"/>
                  <a:pt x="3368" y="299"/>
                  <a:pt x="3101" y="251"/>
                </a:cubicBezTo>
                <a:cubicBezTo>
                  <a:pt x="2883" y="214"/>
                  <a:pt x="2426"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67" name="Google Shape;153;p10"/>
          <p:cNvSpPr/>
          <p:nvPr/>
        </p:nvSpPr>
        <p:spPr>
          <a:xfrm rot="9114908">
            <a:off x="6763364" y="4222957"/>
            <a:ext cx="2924127" cy="2921955"/>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4;p10"/>
          <p:cNvGrpSpPr/>
          <p:nvPr/>
        </p:nvGrpSpPr>
        <p:grpSpPr>
          <a:xfrm rot="9900040" flipH="1">
            <a:off x="272180" y="-966626"/>
            <a:ext cx="1555219" cy="3252416"/>
            <a:chOff x="148387" y="2519350"/>
            <a:chExt cx="1555266" cy="3252513"/>
          </a:xfrm>
        </p:grpSpPr>
        <p:pic>
          <p:nvPicPr>
            <p:cNvPr id="2097283" name="Google Shape;155;p10"/>
            <p:cNvPicPr preferRelativeResize="0">
              <a:picLocks/>
            </p:cNvPicPr>
            <p:nvPr/>
          </p:nvPicPr>
          <p:blipFill>
            <a:blip r:embed="rId4">
              <a:alphaModFix amt="29000"/>
            </a:blip>
            <a:stretch>
              <a:fillRect/>
            </a:stretch>
          </p:blipFill>
          <p:spPr>
            <a:xfrm>
              <a:off x="182203" y="2526114"/>
              <a:ext cx="1521449" cy="3245750"/>
            </a:xfrm>
            <a:prstGeom prst="rect">
              <a:avLst/>
            </a:prstGeom>
            <a:noFill/>
            <a:ln>
              <a:noFill/>
            </a:ln>
          </p:spPr>
        </p:pic>
        <p:pic>
          <p:nvPicPr>
            <p:cNvPr id="2097284" name="Google Shape;156;p10"/>
            <p:cNvPicPr preferRelativeResize="0">
              <a:picLocks/>
            </p:cNvPicPr>
            <p:nvPr/>
          </p:nvPicPr>
          <p:blipFill>
            <a:blip r:embed="rId5">
              <a:alphaModFix/>
            </a:blip>
            <a:stretch>
              <a:fillRect/>
            </a:stretch>
          </p:blipFill>
          <p:spPr>
            <a:xfrm>
              <a:off x="148387" y="2519350"/>
              <a:ext cx="1521449" cy="3245750"/>
            </a:xfrm>
            <a:prstGeom prst="rect">
              <a:avLst/>
            </a:prstGeom>
            <a:noFill/>
            <a:ln>
              <a:noFill/>
            </a:ln>
          </p:spPr>
        </p:pic>
      </p:grpSp>
      <p:grpSp>
        <p:nvGrpSpPr>
          <p:cNvPr id="159" name="Google Shape;157;p10"/>
          <p:cNvGrpSpPr/>
          <p:nvPr/>
        </p:nvGrpSpPr>
        <p:grpSpPr>
          <a:xfrm flipH="1">
            <a:off x="5905575" y="3840238"/>
            <a:ext cx="689175" cy="1060275"/>
            <a:chOff x="7848875" y="190500"/>
            <a:chExt cx="689175" cy="1060275"/>
          </a:xfrm>
        </p:grpSpPr>
        <p:pic>
          <p:nvPicPr>
            <p:cNvPr id="2097285" name="Google Shape;158;p10"/>
            <p:cNvPicPr preferRelativeResize="0">
              <a:picLocks/>
            </p:cNvPicPr>
            <p:nvPr/>
          </p:nvPicPr>
          <p:blipFill rotWithShape="1">
            <a:blip r:embed="rId6">
              <a:alphaModFix amt="29000"/>
            </a:blip>
            <a:srcRect r="43310" b="35658"/>
            <a:stretch>
              <a:fillRect/>
            </a:stretch>
          </p:blipFill>
          <p:spPr>
            <a:xfrm>
              <a:off x="7880425" y="222075"/>
              <a:ext cx="657625" cy="1028700"/>
            </a:xfrm>
            <a:prstGeom prst="rect">
              <a:avLst/>
            </a:prstGeom>
            <a:noFill/>
            <a:ln>
              <a:noFill/>
            </a:ln>
          </p:spPr>
        </p:pic>
        <p:pic>
          <p:nvPicPr>
            <p:cNvPr id="2097286" name="Google Shape;159;p10"/>
            <p:cNvPicPr preferRelativeResize="0">
              <a:picLocks/>
            </p:cNvPicPr>
            <p:nvPr/>
          </p:nvPicPr>
          <p:blipFill rotWithShape="1">
            <a:blip r:embed="rId7">
              <a:alphaModFix/>
            </a:blip>
            <a:srcRect r="43310" b="35658"/>
            <a:stretch>
              <a:fillRect/>
            </a:stretch>
          </p:blipFill>
          <p:spPr>
            <a:xfrm>
              <a:off x="7848875" y="190500"/>
              <a:ext cx="657625" cy="1028700"/>
            </a:xfrm>
            <a:prstGeom prst="rect">
              <a:avLst/>
            </a:prstGeom>
            <a:noFill/>
            <a:ln>
              <a:noFill/>
            </a:ln>
          </p:spPr>
        </p:pic>
      </p:grpSp>
      <p:sp>
        <p:nvSpPr>
          <p:cNvPr id="1048768" name="Google Shape;160;p10"/>
          <p:cNvSpPr txBox="1">
            <a:spLocks noGrp="1"/>
          </p:cNvSpPr>
          <p:nvPr>
            <p:ph type="title"/>
          </p:nvPr>
        </p:nvSpPr>
        <p:spPr>
          <a:xfrm>
            <a:off x="715100" y="3426900"/>
            <a:ext cx="4800000" cy="8646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lvl1pPr>
            <a:lvl2pPr lvl="1" algn="ctr" rtl="0">
              <a:spcBef>
                <a:spcPts val="0"/>
              </a:spcBef>
              <a:spcAft>
                <a:spcPts val="0"/>
              </a:spcAft>
              <a:buSzPts val="3500"/>
              <a:buNone/>
            </a:lvl2pPr>
            <a:lvl3pPr lvl="2" algn="ctr" rtl="0">
              <a:spcBef>
                <a:spcPts val="0"/>
              </a:spcBef>
              <a:spcAft>
                <a:spcPts val="0"/>
              </a:spcAft>
              <a:buSzPts val="3500"/>
              <a:buNone/>
            </a:lvl3pPr>
            <a:lvl4pPr lvl="3" algn="ctr" rtl="0">
              <a:spcBef>
                <a:spcPts val="0"/>
              </a:spcBef>
              <a:spcAft>
                <a:spcPts val="0"/>
              </a:spcAft>
              <a:buSzPts val="3500"/>
              <a:buNone/>
            </a:lvl4pPr>
            <a:lvl5pPr lvl="4" algn="ctr" rtl="0">
              <a:spcBef>
                <a:spcPts val="0"/>
              </a:spcBef>
              <a:spcAft>
                <a:spcPts val="0"/>
              </a:spcAft>
              <a:buSzPts val="3500"/>
              <a:buNone/>
            </a:lvl5pPr>
            <a:lvl6pPr lvl="5" algn="ctr" rtl="0">
              <a:spcBef>
                <a:spcPts val="0"/>
              </a:spcBef>
              <a:spcAft>
                <a:spcPts val="0"/>
              </a:spcAft>
              <a:buSzPts val="3500"/>
              <a:buNone/>
            </a:lvl6pPr>
            <a:lvl7pPr lvl="6" algn="ctr" rtl="0">
              <a:spcBef>
                <a:spcPts val="0"/>
              </a:spcBef>
              <a:spcAft>
                <a:spcPts val="0"/>
              </a:spcAft>
              <a:buSzPts val="3500"/>
              <a:buNone/>
            </a:lvl7pPr>
            <a:lvl8pPr lvl="7" algn="ctr" rtl="0">
              <a:spcBef>
                <a:spcPts val="0"/>
              </a:spcBef>
              <a:spcAft>
                <a:spcPts val="0"/>
              </a:spcAft>
              <a:buSzPts val="3500"/>
              <a:buNone/>
            </a:lvl8pPr>
            <a:lvl9pPr lvl="8" algn="ctr" rtl="0">
              <a:spcBef>
                <a:spcPts val="0"/>
              </a:spcBef>
              <a:spcAft>
                <a:spcPts val="0"/>
              </a:spcAft>
              <a:buSzPts val="3500"/>
              <a:buNone/>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104857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200"/>
              <a:buFont typeface="Courier Prime"/>
              <a:buNone/>
              <a:defRPr sz="3200" i="1">
                <a:solidFill>
                  <a:schemeClr val="lt1"/>
                </a:solidFill>
                <a:latin typeface="Courier Prime"/>
                <a:ea typeface="Courier Prime"/>
                <a:cs typeface="Courier Prime"/>
                <a:sym typeface="Courier Prime"/>
              </a:defRPr>
            </a:lvl1pPr>
            <a:lvl2pPr lvl="1" rtl="0">
              <a:lnSpc>
                <a:spcPct val="100000"/>
              </a:lnSpc>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2pPr>
            <a:lvl3pPr lvl="2" rtl="0">
              <a:lnSpc>
                <a:spcPct val="100000"/>
              </a:lnSpc>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3pPr>
            <a:lvl4pPr lvl="3" rtl="0">
              <a:lnSpc>
                <a:spcPct val="100000"/>
              </a:lnSpc>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4pPr>
            <a:lvl5pPr lvl="4" rtl="0">
              <a:lnSpc>
                <a:spcPct val="100000"/>
              </a:lnSpc>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5pPr>
            <a:lvl6pPr lvl="5" rtl="0">
              <a:lnSpc>
                <a:spcPct val="100000"/>
              </a:lnSpc>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6pPr>
            <a:lvl7pPr lvl="6" rtl="0">
              <a:lnSpc>
                <a:spcPct val="100000"/>
              </a:lnSpc>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7pPr>
            <a:lvl8pPr lvl="7" rtl="0">
              <a:lnSpc>
                <a:spcPct val="100000"/>
              </a:lnSpc>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8pPr>
            <a:lvl9pPr lvl="8" rtl="0">
              <a:lnSpc>
                <a:spcPct val="100000"/>
              </a:lnSpc>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9pPr>
          </a:lstStyle>
          <a:p>
            <a:endParaRPr/>
          </a:p>
        </p:txBody>
      </p:sp>
      <p:sp>
        <p:nvSpPr>
          <p:cNvPr id="104857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damina"/>
              <a:buChar char="●"/>
              <a:defRPr>
                <a:solidFill>
                  <a:schemeClr val="dk1"/>
                </a:solidFill>
                <a:latin typeface="Adamina"/>
                <a:ea typeface="Adamina"/>
                <a:cs typeface="Adamina"/>
                <a:sym typeface="Adamina"/>
              </a:defRPr>
            </a:lvl1pPr>
            <a:lvl2pPr marL="914400" lvl="1" indent="-317500">
              <a:lnSpc>
                <a:spcPct val="100000"/>
              </a:lnSpc>
              <a:spcBef>
                <a:spcPts val="1600"/>
              </a:spcBef>
              <a:spcAft>
                <a:spcPts val="0"/>
              </a:spcAft>
              <a:buClr>
                <a:schemeClr val="dk1"/>
              </a:buClr>
              <a:buSzPts val="1400"/>
              <a:buFont typeface="Adamina"/>
              <a:buChar char="○"/>
              <a:defRPr>
                <a:solidFill>
                  <a:schemeClr val="dk1"/>
                </a:solidFill>
                <a:latin typeface="Adamina"/>
                <a:ea typeface="Adamina"/>
                <a:cs typeface="Adamina"/>
                <a:sym typeface="Adamina"/>
              </a:defRPr>
            </a:lvl2pPr>
            <a:lvl3pPr marL="1371600" lvl="2" indent="-317500">
              <a:lnSpc>
                <a:spcPct val="100000"/>
              </a:lnSpc>
              <a:spcBef>
                <a:spcPts val="1600"/>
              </a:spcBef>
              <a:spcAft>
                <a:spcPts val="0"/>
              </a:spcAft>
              <a:buClr>
                <a:schemeClr val="dk1"/>
              </a:buClr>
              <a:buSzPts val="1400"/>
              <a:buFont typeface="Adamina"/>
              <a:buChar char="■"/>
              <a:defRPr>
                <a:solidFill>
                  <a:schemeClr val="dk1"/>
                </a:solidFill>
                <a:latin typeface="Adamina"/>
                <a:ea typeface="Adamina"/>
                <a:cs typeface="Adamina"/>
                <a:sym typeface="Adamina"/>
              </a:defRPr>
            </a:lvl3pPr>
            <a:lvl4pPr marL="1828800" lvl="3" indent="-317500">
              <a:lnSpc>
                <a:spcPct val="100000"/>
              </a:lnSpc>
              <a:spcBef>
                <a:spcPts val="1600"/>
              </a:spcBef>
              <a:spcAft>
                <a:spcPts val="0"/>
              </a:spcAft>
              <a:buClr>
                <a:schemeClr val="dk1"/>
              </a:buClr>
              <a:buSzPts val="1400"/>
              <a:buFont typeface="Adamina"/>
              <a:buChar char="●"/>
              <a:defRPr>
                <a:solidFill>
                  <a:schemeClr val="dk1"/>
                </a:solidFill>
                <a:latin typeface="Adamina"/>
                <a:ea typeface="Adamina"/>
                <a:cs typeface="Adamina"/>
                <a:sym typeface="Adamina"/>
              </a:defRPr>
            </a:lvl4pPr>
            <a:lvl5pPr marL="2286000" lvl="4" indent="-317500">
              <a:lnSpc>
                <a:spcPct val="100000"/>
              </a:lnSpc>
              <a:spcBef>
                <a:spcPts val="1600"/>
              </a:spcBef>
              <a:spcAft>
                <a:spcPts val="0"/>
              </a:spcAft>
              <a:buClr>
                <a:schemeClr val="dk1"/>
              </a:buClr>
              <a:buSzPts val="1400"/>
              <a:buFont typeface="Adamina"/>
              <a:buChar char="○"/>
              <a:defRPr>
                <a:solidFill>
                  <a:schemeClr val="dk1"/>
                </a:solidFill>
                <a:latin typeface="Adamina"/>
                <a:ea typeface="Adamina"/>
                <a:cs typeface="Adamina"/>
                <a:sym typeface="Adamina"/>
              </a:defRPr>
            </a:lvl5pPr>
            <a:lvl6pPr marL="2743200" lvl="5" indent="-317500">
              <a:lnSpc>
                <a:spcPct val="100000"/>
              </a:lnSpc>
              <a:spcBef>
                <a:spcPts val="1600"/>
              </a:spcBef>
              <a:spcAft>
                <a:spcPts val="0"/>
              </a:spcAft>
              <a:buClr>
                <a:schemeClr val="dk1"/>
              </a:buClr>
              <a:buSzPts val="1400"/>
              <a:buFont typeface="Adamina"/>
              <a:buChar char="■"/>
              <a:defRPr>
                <a:solidFill>
                  <a:schemeClr val="dk1"/>
                </a:solidFill>
                <a:latin typeface="Adamina"/>
                <a:ea typeface="Adamina"/>
                <a:cs typeface="Adamina"/>
                <a:sym typeface="Adamina"/>
              </a:defRPr>
            </a:lvl6pPr>
            <a:lvl7pPr marL="3200400" lvl="6" indent="-317500">
              <a:lnSpc>
                <a:spcPct val="100000"/>
              </a:lnSpc>
              <a:spcBef>
                <a:spcPts val="1600"/>
              </a:spcBef>
              <a:spcAft>
                <a:spcPts val="0"/>
              </a:spcAft>
              <a:buClr>
                <a:schemeClr val="dk1"/>
              </a:buClr>
              <a:buSzPts val="1400"/>
              <a:buFont typeface="Adamina"/>
              <a:buChar char="●"/>
              <a:defRPr>
                <a:solidFill>
                  <a:schemeClr val="dk1"/>
                </a:solidFill>
                <a:latin typeface="Adamina"/>
                <a:ea typeface="Adamina"/>
                <a:cs typeface="Adamina"/>
                <a:sym typeface="Adamina"/>
              </a:defRPr>
            </a:lvl7pPr>
            <a:lvl8pPr marL="3657600" lvl="7" indent="-317500">
              <a:lnSpc>
                <a:spcPct val="100000"/>
              </a:lnSpc>
              <a:spcBef>
                <a:spcPts val="1600"/>
              </a:spcBef>
              <a:spcAft>
                <a:spcPts val="0"/>
              </a:spcAft>
              <a:buClr>
                <a:schemeClr val="dk1"/>
              </a:buClr>
              <a:buSzPts val="1400"/>
              <a:buFont typeface="Adamina"/>
              <a:buChar char="○"/>
              <a:defRPr>
                <a:solidFill>
                  <a:schemeClr val="dk1"/>
                </a:solidFill>
                <a:latin typeface="Adamina"/>
                <a:ea typeface="Adamina"/>
                <a:cs typeface="Adamina"/>
                <a:sym typeface="Adamina"/>
              </a:defRPr>
            </a:lvl8pPr>
            <a:lvl9pPr marL="4114800" lvl="8" indent="-317500">
              <a:lnSpc>
                <a:spcPct val="100000"/>
              </a:lnSpc>
              <a:spcBef>
                <a:spcPts val="1600"/>
              </a:spcBef>
              <a:spcAft>
                <a:spcPts val="1600"/>
              </a:spcAft>
              <a:buClr>
                <a:schemeClr val="dk1"/>
              </a:buClr>
              <a:buSzPts val="1400"/>
              <a:buFont typeface="Adamina"/>
              <a:buChar char="■"/>
              <a:defRPr>
                <a:solidFill>
                  <a:schemeClr val="dk1"/>
                </a:solidFill>
                <a:latin typeface="Adamina"/>
                <a:ea typeface="Adamina"/>
                <a:cs typeface="Adamina"/>
                <a:sym typeface="Adamina"/>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 Id="rId5" Type="http://schemas.openxmlformats.org/officeDocument/2006/relationships/image" Target="../media/image18.jpeg"/><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3.bin"/><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1048685" name="Google Shape;601;p36"/>
          <p:cNvSpPr txBox="1">
            <a:spLocks noGrp="1"/>
          </p:cNvSpPr>
          <p:nvPr>
            <p:ph type="title" idx="21"/>
          </p:nvPr>
        </p:nvSpPr>
        <p:spPr>
          <a:xfrm>
            <a:off x="246567" y="313537"/>
            <a:ext cx="7704000" cy="4497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dirty="0"/>
              <a:t>	</a:t>
            </a:r>
            <a:r>
              <a:rPr lang="en" sz="4000" dirty="0"/>
              <a:t>MOTIVATION</a:t>
            </a:r>
            <a:endParaRPr lang="en" dirty="0"/>
          </a:p>
        </p:txBody>
      </p:sp>
      <p:sp>
        <p:nvSpPr>
          <p:cNvPr id="33" name="Google Shape;601;p36">
            <a:extLst>
              <a:ext uri="{FF2B5EF4-FFF2-40B4-BE49-F238E27FC236}">
                <a16:creationId xmlns:a16="http://schemas.microsoft.com/office/drawing/2014/main" id="{00A899FA-B080-4307-AB67-0978069357F2}"/>
              </a:ext>
            </a:extLst>
          </p:cNvPr>
          <p:cNvSpPr txBox="1">
            <a:spLocks/>
          </p:cNvSpPr>
          <p:nvPr/>
        </p:nvSpPr>
        <p:spPr>
          <a:xfrm>
            <a:off x="474312" y="1126408"/>
            <a:ext cx="7248509" cy="1690400"/>
          </a:xfrm>
          <a:prstGeom prst="rect">
            <a:avLst/>
          </a:prstGeom>
          <a:noFill/>
          <a:ln>
            <a:noFill/>
          </a:ln>
        </p:spPr>
        <p:txBody>
          <a:bodyPr spcFirstLastPara="1" wrap="square" lIns="91425" tIns="0"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Courier Prime"/>
              <a:buNone/>
              <a:defRPr sz="3200" b="0" i="1" u="none" strike="noStrike" cap="none">
                <a:solidFill>
                  <a:schemeClr val="lt1"/>
                </a:solidFill>
                <a:latin typeface="Courier Prime"/>
                <a:ea typeface="Courier Prime"/>
                <a:cs typeface="Courier Prime"/>
                <a:sym typeface="Courier Prime"/>
              </a:defRPr>
            </a:lvl1pPr>
            <a:lvl2pPr marR="0" lvl="1"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r>
              <a:rPr lang="en" dirty="0"/>
              <a:t>	</a:t>
            </a:r>
            <a:r>
              <a:rPr lang="en" i="0" dirty="0"/>
              <a:t>“</a:t>
            </a:r>
            <a:r>
              <a:rPr lang="en" sz="5400" i="0" dirty="0"/>
              <a:t>GUESS THE </a:t>
            </a:r>
          </a:p>
          <a:p>
            <a:r>
              <a:rPr lang="en" sz="5400" i="0" dirty="0"/>
              <a:t>   SPORTS”</a:t>
            </a:r>
          </a:p>
        </p:txBody>
      </p:sp>
      <p:sp>
        <p:nvSpPr>
          <p:cNvPr id="2" name="Google Shape;601;p36">
            <a:extLst>
              <a:ext uri="{FF2B5EF4-FFF2-40B4-BE49-F238E27FC236}">
                <a16:creationId xmlns:a16="http://schemas.microsoft.com/office/drawing/2014/main" id="{8FE09FBB-FF2F-B4DA-0DD4-D68FCF641AD9}"/>
              </a:ext>
            </a:extLst>
          </p:cNvPr>
          <p:cNvSpPr txBox="1">
            <a:spLocks/>
          </p:cNvSpPr>
          <p:nvPr/>
        </p:nvSpPr>
        <p:spPr>
          <a:xfrm>
            <a:off x="531704" y="3792242"/>
            <a:ext cx="7704000" cy="449700"/>
          </a:xfrm>
          <a:prstGeom prst="rect">
            <a:avLst/>
          </a:prstGeom>
          <a:noFill/>
          <a:ln>
            <a:noFill/>
          </a:ln>
        </p:spPr>
        <p:txBody>
          <a:bodyPr spcFirstLastPara="1" wrap="square" lIns="91425" tIns="0"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Courier Prime"/>
              <a:buNone/>
              <a:defRPr sz="3200" b="0" i="1" u="none" strike="noStrike" cap="none">
                <a:solidFill>
                  <a:schemeClr val="lt1"/>
                </a:solidFill>
                <a:latin typeface="Courier Prime"/>
                <a:ea typeface="Courier Prime"/>
                <a:cs typeface="Courier Prime"/>
                <a:sym typeface="Courier Prime"/>
              </a:defRPr>
            </a:lvl1pPr>
            <a:lvl2pPr marR="0" lvl="1"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r>
              <a:rPr lang="en" b="1" dirty="0"/>
              <a:t>Instruction: </a:t>
            </a:r>
            <a:r>
              <a:rPr lang="en" dirty="0"/>
              <a:t>Guess the sport that he/she played based on the picture provided.</a:t>
            </a:r>
          </a:p>
        </p:txBody>
      </p:sp>
    </p:spTree>
    <p:extLst>
      <p:ext uri="{BB962C8B-B14F-4D97-AF65-F5344CB8AC3E}">
        <p14:creationId xmlns:p14="http://schemas.microsoft.com/office/powerpoint/2010/main" val="1056222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pic>
        <p:nvPicPr>
          <p:cNvPr id="2" name="Picture 1">
            <a:extLst>
              <a:ext uri="{FF2B5EF4-FFF2-40B4-BE49-F238E27FC236}">
                <a16:creationId xmlns:a16="http://schemas.microsoft.com/office/drawing/2014/main" id="{3F1D710A-1D93-482E-8E48-6080AAE93D9A}"/>
              </a:ext>
            </a:extLst>
          </p:cNvPr>
          <p:cNvPicPr>
            <a:picLocks noChangeAspect="1"/>
          </p:cNvPicPr>
          <p:nvPr/>
        </p:nvPicPr>
        <p:blipFill rotWithShape="1">
          <a:blip r:embed="rId3"/>
          <a:srcRect l="13644" r="14042"/>
          <a:stretch/>
        </p:blipFill>
        <p:spPr>
          <a:xfrm>
            <a:off x="2486980" y="661011"/>
            <a:ext cx="4132270" cy="3013113"/>
          </a:xfrm>
          <a:prstGeom prst="rect">
            <a:avLst/>
          </a:prstGeom>
        </p:spPr>
      </p:pic>
    </p:spTree>
    <p:extLst>
      <p:ext uri="{BB962C8B-B14F-4D97-AF65-F5344CB8AC3E}">
        <p14:creationId xmlns:p14="http://schemas.microsoft.com/office/powerpoint/2010/main" val="2257843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pic>
        <p:nvPicPr>
          <p:cNvPr id="2" name="Picture 1">
            <a:extLst>
              <a:ext uri="{FF2B5EF4-FFF2-40B4-BE49-F238E27FC236}">
                <a16:creationId xmlns:a16="http://schemas.microsoft.com/office/drawing/2014/main" id="{3F1D710A-1D93-482E-8E48-6080AAE93D9A}"/>
              </a:ext>
            </a:extLst>
          </p:cNvPr>
          <p:cNvPicPr>
            <a:picLocks noChangeAspect="1"/>
          </p:cNvPicPr>
          <p:nvPr/>
        </p:nvPicPr>
        <p:blipFill rotWithShape="1">
          <a:blip r:embed="rId3"/>
          <a:srcRect l="13644" r="14042"/>
          <a:stretch/>
        </p:blipFill>
        <p:spPr>
          <a:xfrm>
            <a:off x="2486980" y="661011"/>
            <a:ext cx="4132270" cy="3013113"/>
          </a:xfrm>
          <a:prstGeom prst="rect">
            <a:avLst/>
          </a:prstGeom>
        </p:spPr>
      </p:pic>
      <p:sp>
        <p:nvSpPr>
          <p:cNvPr id="3" name="TextBox 2">
            <a:extLst>
              <a:ext uri="{FF2B5EF4-FFF2-40B4-BE49-F238E27FC236}">
                <a16:creationId xmlns:a16="http://schemas.microsoft.com/office/drawing/2014/main" id="{F8D5B80C-84C5-490A-AFB6-E6C12D35372B}"/>
              </a:ext>
            </a:extLst>
          </p:cNvPr>
          <p:cNvSpPr txBox="1"/>
          <p:nvPr/>
        </p:nvSpPr>
        <p:spPr>
          <a:xfrm>
            <a:off x="3822851" y="3836158"/>
            <a:ext cx="2509959" cy="646331"/>
          </a:xfrm>
          <a:prstGeom prst="rect">
            <a:avLst/>
          </a:prstGeom>
          <a:noFill/>
        </p:spPr>
        <p:txBody>
          <a:bodyPr wrap="square" rtlCol="0">
            <a:spAutoFit/>
          </a:bodyPr>
          <a:lstStyle/>
          <a:p>
            <a:r>
              <a:rPr lang="en-US" sz="3600" dirty="0"/>
              <a:t>Boxing</a:t>
            </a:r>
            <a:endParaRPr lang="en-US" sz="1800" dirty="0"/>
          </a:p>
        </p:txBody>
      </p:sp>
    </p:spTree>
    <p:extLst>
      <p:ext uri="{BB962C8B-B14F-4D97-AF65-F5344CB8AC3E}">
        <p14:creationId xmlns:p14="http://schemas.microsoft.com/office/powerpoint/2010/main" val="951754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80"/>
        <p:cNvGrpSpPr/>
        <p:nvPr/>
      </p:nvGrpSpPr>
      <p:grpSpPr>
        <a:xfrm>
          <a:off x="0" y="0"/>
          <a:ext cx="0" cy="0"/>
          <a:chOff x="0" y="0"/>
          <a:chExt cx="0" cy="0"/>
        </a:xfrm>
      </p:grpSpPr>
      <p:sp>
        <p:nvSpPr>
          <p:cNvPr id="1048646" name="Google Shape;581;p35"/>
          <p:cNvSpPr/>
          <p:nvPr/>
        </p:nvSpPr>
        <p:spPr>
          <a:xfrm rot="-5400000">
            <a:off x="3267513" y="-965812"/>
            <a:ext cx="2456574" cy="7075149"/>
          </a:xfrm>
          <a:custGeom>
            <a:avLst/>
            <a:gdLst/>
            <a:ahLst/>
            <a:cxnLst/>
            <a:rect l="l" t="t" r="r" b="b"/>
            <a:pathLst>
              <a:path w="47124" h="62431" extrusionOk="0">
                <a:moveTo>
                  <a:pt x="2142" y="0"/>
                </a:moveTo>
                <a:cubicBezTo>
                  <a:pt x="2073" y="0"/>
                  <a:pt x="2015" y="13"/>
                  <a:pt x="1974" y="43"/>
                </a:cubicBezTo>
                <a:cubicBezTo>
                  <a:pt x="1759" y="205"/>
                  <a:pt x="1" y="1062"/>
                  <a:pt x="1" y="1062"/>
                </a:cubicBezTo>
                <a:lnTo>
                  <a:pt x="5" y="1730"/>
                </a:lnTo>
                <a:lnTo>
                  <a:pt x="12" y="53535"/>
                </a:lnTo>
                <a:lnTo>
                  <a:pt x="12" y="54327"/>
                </a:lnTo>
                <a:cubicBezTo>
                  <a:pt x="12" y="54327"/>
                  <a:pt x="2548" y="54873"/>
                  <a:pt x="2977" y="55043"/>
                </a:cubicBezTo>
                <a:cubicBezTo>
                  <a:pt x="3100" y="55090"/>
                  <a:pt x="3250" y="55106"/>
                  <a:pt x="3406" y="55106"/>
                </a:cubicBezTo>
                <a:cubicBezTo>
                  <a:pt x="3570" y="55106"/>
                  <a:pt x="3740" y="55088"/>
                  <a:pt x="3890" y="55071"/>
                </a:cubicBezTo>
                <a:cubicBezTo>
                  <a:pt x="4036" y="55053"/>
                  <a:pt x="4164" y="55035"/>
                  <a:pt x="4248" y="55035"/>
                </a:cubicBezTo>
                <a:cubicBezTo>
                  <a:pt x="4278" y="55035"/>
                  <a:pt x="4302" y="55037"/>
                  <a:pt x="4319" y="55043"/>
                </a:cubicBezTo>
                <a:cubicBezTo>
                  <a:pt x="4481" y="55087"/>
                  <a:pt x="4719" y="55233"/>
                  <a:pt x="5015" y="55375"/>
                </a:cubicBezTo>
                <a:cubicBezTo>
                  <a:pt x="5314" y="55516"/>
                  <a:pt x="5904" y="55706"/>
                  <a:pt x="6304" y="55706"/>
                </a:cubicBezTo>
                <a:cubicBezTo>
                  <a:pt x="6708" y="55706"/>
                  <a:pt x="7299" y="55755"/>
                  <a:pt x="7538" y="55828"/>
                </a:cubicBezTo>
                <a:cubicBezTo>
                  <a:pt x="7780" y="55900"/>
                  <a:pt x="8908" y="56090"/>
                  <a:pt x="9231" y="56183"/>
                </a:cubicBezTo>
                <a:cubicBezTo>
                  <a:pt x="9551" y="56280"/>
                  <a:pt x="9822" y="56709"/>
                  <a:pt x="10007" y="56923"/>
                </a:cubicBezTo>
                <a:cubicBezTo>
                  <a:pt x="10197" y="57138"/>
                  <a:pt x="10517" y="57566"/>
                  <a:pt x="10893" y="57804"/>
                </a:cubicBezTo>
                <a:cubicBezTo>
                  <a:pt x="11269" y="58043"/>
                  <a:pt x="11483" y="58472"/>
                  <a:pt x="11754" y="58520"/>
                </a:cubicBezTo>
                <a:cubicBezTo>
                  <a:pt x="12021" y="58569"/>
                  <a:pt x="13444" y="58734"/>
                  <a:pt x="13525" y="58779"/>
                </a:cubicBezTo>
                <a:cubicBezTo>
                  <a:pt x="13531" y="58782"/>
                  <a:pt x="13543" y="58784"/>
                  <a:pt x="13560" y="58784"/>
                </a:cubicBezTo>
                <a:cubicBezTo>
                  <a:pt x="13759" y="58784"/>
                  <a:pt x="14625" y="58540"/>
                  <a:pt x="14625" y="58540"/>
                </a:cubicBezTo>
                <a:cubicBezTo>
                  <a:pt x="14625" y="58540"/>
                  <a:pt x="15672" y="57804"/>
                  <a:pt x="15805" y="57756"/>
                </a:cubicBezTo>
                <a:cubicBezTo>
                  <a:pt x="15925" y="57712"/>
                  <a:pt x="16414" y="57361"/>
                  <a:pt x="16726" y="57361"/>
                </a:cubicBezTo>
                <a:cubicBezTo>
                  <a:pt x="16761" y="57361"/>
                  <a:pt x="16794" y="57366"/>
                  <a:pt x="16824" y="57375"/>
                </a:cubicBezTo>
                <a:cubicBezTo>
                  <a:pt x="17120" y="57469"/>
                  <a:pt x="17953" y="57756"/>
                  <a:pt x="18085" y="57804"/>
                </a:cubicBezTo>
                <a:cubicBezTo>
                  <a:pt x="18091" y="57806"/>
                  <a:pt x="18097" y="57807"/>
                  <a:pt x="18104" y="57807"/>
                </a:cubicBezTo>
                <a:cubicBezTo>
                  <a:pt x="18256" y="57807"/>
                  <a:pt x="18658" y="57348"/>
                  <a:pt x="18867" y="57278"/>
                </a:cubicBezTo>
                <a:cubicBezTo>
                  <a:pt x="18886" y="57272"/>
                  <a:pt x="18918" y="57269"/>
                  <a:pt x="18960" y="57269"/>
                </a:cubicBezTo>
                <a:cubicBezTo>
                  <a:pt x="19383" y="57269"/>
                  <a:pt x="20835" y="57574"/>
                  <a:pt x="20957" y="57659"/>
                </a:cubicBezTo>
                <a:cubicBezTo>
                  <a:pt x="21094" y="57756"/>
                  <a:pt x="22461" y="58278"/>
                  <a:pt x="22784" y="58351"/>
                </a:cubicBezTo>
                <a:cubicBezTo>
                  <a:pt x="23103" y="58423"/>
                  <a:pt x="23722" y="58467"/>
                  <a:pt x="23908" y="58682"/>
                </a:cubicBezTo>
                <a:cubicBezTo>
                  <a:pt x="24098" y="58896"/>
                  <a:pt x="24393" y="59826"/>
                  <a:pt x="24660" y="60064"/>
                </a:cubicBezTo>
                <a:cubicBezTo>
                  <a:pt x="24931" y="60303"/>
                  <a:pt x="25602" y="61330"/>
                  <a:pt x="25950" y="61471"/>
                </a:cubicBezTo>
                <a:cubicBezTo>
                  <a:pt x="26298" y="61613"/>
                  <a:pt x="27212" y="61759"/>
                  <a:pt x="27425" y="61803"/>
                </a:cubicBezTo>
                <a:cubicBezTo>
                  <a:pt x="27440" y="61806"/>
                  <a:pt x="27456" y="61808"/>
                  <a:pt x="27474" y="61808"/>
                </a:cubicBezTo>
                <a:cubicBezTo>
                  <a:pt x="27596" y="61808"/>
                  <a:pt x="27791" y="61741"/>
                  <a:pt x="27996" y="61674"/>
                </a:cubicBezTo>
                <a:cubicBezTo>
                  <a:pt x="28203" y="61609"/>
                  <a:pt x="28414" y="61540"/>
                  <a:pt x="28560" y="61540"/>
                </a:cubicBezTo>
                <a:cubicBezTo>
                  <a:pt x="28567" y="61540"/>
                  <a:pt x="28575" y="61540"/>
                  <a:pt x="28582" y="61540"/>
                </a:cubicBezTo>
                <a:cubicBezTo>
                  <a:pt x="28877" y="61564"/>
                  <a:pt x="29091" y="61949"/>
                  <a:pt x="29278" y="61973"/>
                </a:cubicBezTo>
                <a:cubicBezTo>
                  <a:pt x="29468" y="61993"/>
                  <a:pt x="30110" y="62353"/>
                  <a:pt x="30296" y="62421"/>
                </a:cubicBezTo>
                <a:cubicBezTo>
                  <a:pt x="30313" y="62428"/>
                  <a:pt x="30341" y="62431"/>
                  <a:pt x="30377" y="62431"/>
                </a:cubicBezTo>
                <a:cubicBezTo>
                  <a:pt x="30765" y="62431"/>
                  <a:pt x="32179" y="62108"/>
                  <a:pt x="32500" y="62042"/>
                </a:cubicBezTo>
                <a:cubicBezTo>
                  <a:pt x="32848" y="61969"/>
                  <a:pt x="33600" y="61710"/>
                  <a:pt x="33866" y="61589"/>
                </a:cubicBezTo>
                <a:cubicBezTo>
                  <a:pt x="34137" y="61471"/>
                  <a:pt x="34404" y="61301"/>
                  <a:pt x="34566" y="61217"/>
                </a:cubicBezTo>
                <a:cubicBezTo>
                  <a:pt x="34727" y="61136"/>
                  <a:pt x="36042" y="60542"/>
                  <a:pt x="36227" y="60348"/>
                </a:cubicBezTo>
                <a:cubicBezTo>
                  <a:pt x="36406" y="60169"/>
                  <a:pt x="37477" y="59866"/>
                  <a:pt x="37676" y="59866"/>
                </a:cubicBezTo>
                <a:cubicBezTo>
                  <a:pt x="37689" y="59866"/>
                  <a:pt x="37698" y="59867"/>
                  <a:pt x="37703" y="59870"/>
                </a:cubicBezTo>
                <a:cubicBezTo>
                  <a:pt x="37784" y="59919"/>
                  <a:pt x="38188" y="60206"/>
                  <a:pt x="38375" y="60230"/>
                </a:cubicBezTo>
                <a:cubicBezTo>
                  <a:pt x="38557" y="60253"/>
                  <a:pt x="39373" y="60495"/>
                  <a:pt x="39562" y="60495"/>
                </a:cubicBezTo>
                <a:cubicBezTo>
                  <a:pt x="39571" y="60495"/>
                  <a:pt x="39578" y="60494"/>
                  <a:pt x="39584" y="60493"/>
                </a:cubicBezTo>
                <a:cubicBezTo>
                  <a:pt x="39717" y="60469"/>
                  <a:pt x="40497" y="59729"/>
                  <a:pt x="40497" y="59729"/>
                </a:cubicBezTo>
                <a:cubicBezTo>
                  <a:pt x="40497" y="59729"/>
                  <a:pt x="41463" y="60299"/>
                  <a:pt x="41678" y="60299"/>
                </a:cubicBezTo>
                <a:cubicBezTo>
                  <a:pt x="41775" y="60299"/>
                  <a:pt x="41952" y="60388"/>
                  <a:pt x="42147" y="60473"/>
                </a:cubicBezTo>
                <a:cubicBezTo>
                  <a:pt x="42341" y="60559"/>
                  <a:pt x="42546" y="60642"/>
                  <a:pt x="42702" y="60642"/>
                </a:cubicBezTo>
                <a:cubicBezTo>
                  <a:pt x="42729" y="60642"/>
                  <a:pt x="42754" y="60640"/>
                  <a:pt x="42777" y="60635"/>
                </a:cubicBezTo>
                <a:cubicBezTo>
                  <a:pt x="43072" y="60562"/>
                  <a:pt x="43796" y="60251"/>
                  <a:pt x="44011" y="60251"/>
                </a:cubicBezTo>
                <a:cubicBezTo>
                  <a:pt x="44225" y="60251"/>
                  <a:pt x="44601" y="60348"/>
                  <a:pt x="44843" y="60514"/>
                </a:cubicBezTo>
                <a:cubicBezTo>
                  <a:pt x="45086" y="60683"/>
                  <a:pt x="46667" y="61014"/>
                  <a:pt x="46667" y="61014"/>
                </a:cubicBezTo>
                <a:lnTo>
                  <a:pt x="47124" y="60489"/>
                </a:lnTo>
                <a:lnTo>
                  <a:pt x="47124" y="59733"/>
                </a:lnTo>
                <a:lnTo>
                  <a:pt x="47116" y="9076"/>
                </a:lnTo>
                <a:lnTo>
                  <a:pt x="47116" y="8110"/>
                </a:lnTo>
                <a:cubicBezTo>
                  <a:pt x="47116" y="8110"/>
                  <a:pt x="45769" y="8301"/>
                  <a:pt x="45419" y="8301"/>
                </a:cubicBezTo>
                <a:cubicBezTo>
                  <a:pt x="45399" y="8301"/>
                  <a:pt x="45382" y="8301"/>
                  <a:pt x="45369" y="8299"/>
                </a:cubicBezTo>
                <a:cubicBezTo>
                  <a:pt x="45363" y="8299"/>
                  <a:pt x="45356" y="8298"/>
                  <a:pt x="45349" y="8298"/>
                </a:cubicBezTo>
                <a:cubicBezTo>
                  <a:pt x="45095" y="8298"/>
                  <a:pt x="44509" y="8729"/>
                  <a:pt x="44378" y="8777"/>
                </a:cubicBezTo>
                <a:cubicBezTo>
                  <a:pt x="44247" y="8823"/>
                  <a:pt x="43674" y="9329"/>
                  <a:pt x="43486" y="9329"/>
                </a:cubicBezTo>
                <a:cubicBezTo>
                  <a:pt x="43479" y="9329"/>
                  <a:pt x="43472" y="9329"/>
                  <a:pt x="43465" y="9327"/>
                </a:cubicBezTo>
                <a:cubicBezTo>
                  <a:pt x="43321" y="9284"/>
                  <a:pt x="42797" y="9052"/>
                  <a:pt x="42456" y="9052"/>
                </a:cubicBezTo>
                <a:cubicBezTo>
                  <a:pt x="42413" y="9052"/>
                  <a:pt x="42373" y="9056"/>
                  <a:pt x="42337" y="9064"/>
                </a:cubicBezTo>
                <a:cubicBezTo>
                  <a:pt x="42014" y="9137"/>
                  <a:pt x="41480" y="9779"/>
                  <a:pt x="41318" y="9779"/>
                </a:cubicBezTo>
                <a:cubicBezTo>
                  <a:pt x="41156" y="9779"/>
                  <a:pt x="39976" y="10803"/>
                  <a:pt x="39842" y="10876"/>
                </a:cubicBezTo>
                <a:cubicBezTo>
                  <a:pt x="39713" y="10946"/>
                  <a:pt x="39177" y="11305"/>
                  <a:pt x="39049" y="11305"/>
                </a:cubicBezTo>
                <a:cubicBezTo>
                  <a:pt x="39044" y="11305"/>
                  <a:pt x="39041" y="11304"/>
                  <a:pt x="39038" y="11304"/>
                </a:cubicBezTo>
                <a:cubicBezTo>
                  <a:pt x="38929" y="11279"/>
                  <a:pt x="38153" y="10734"/>
                  <a:pt x="38019" y="10685"/>
                </a:cubicBezTo>
                <a:cubicBezTo>
                  <a:pt x="37881" y="10637"/>
                  <a:pt x="37481" y="10208"/>
                  <a:pt x="37210" y="10208"/>
                </a:cubicBezTo>
                <a:cubicBezTo>
                  <a:pt x="37010" y="10208"/>
                  <a:pt x="36491" y="10249"/>
                  <a:pt x="36154" y="10249"/>
                </a:cubicBezTo>
                <a:cubicBezTo>
                  <a:pt x="36042" y="10249"/>
                  <a:pt x="35950" y="10244"/>
                  <a:pt x="35896" y="10232"/>
                </a:cubicBezTo>
                <a:cubicBezTo>
                  <a:pt x="35682" y="10184"/>
                  <a:pt x="35039" y="9566"/>
                  <a:pt x="34878" y="9469"/>
                </a:cubicBezTo>
                <a:cubicBezTo>
                  <a:pt x="34716" y="9375"/>
                  <a:pt x="34206" y="8708"/>
                  <a:pt x="33963" y="8611"/>
                </a:cubicBezTo>
                <a:cubicBezTo>
                  <a:pt x="33740" y="8525"/>
                  <a:pt x="33471" y="8274"/>
                  <a:pt x="33262" y="8274"/>
                </a:cubicBezTo>
                <a:cubicBezTo>
                  <a:pt x="33245" y="8274"/>
                  <a:pt x="33228" y="8276"/>
                  <a:pt x="33211" y="8280"/>
                </a:cubicBezTo>
                <a:cubicBezTo>
                  <a:pt x="32997" y="8328"/>
                  <a:pt x="31869" y="8493"/>
                  <a:pt x="31683" y="8493"/>
                </a:cubicBezTo>
                <a:cubicBezTo>
                  <a:pt x="31507" y="8493"/>
                  <a:pt x="30682" y="9025"/>
                  <a:pt x="30411" y="9025"/>
                </a:cubicBezTo>
                <a:cubicBezTo>
                  <a:pt x="30395" y="9025"/>
                  <a:pt x="30381" y="9023"/>
                  <a:pt x="30369" y="9019"/>
                </a:cubicBezTo>
                <a:cubicBezTo>
                  <a:pt x="30332" y="9006"/>
                  <a:pt x="30283" y="9001"/>
                  <a:pt x="30224" y="9001"/>
                </a:cubicBezTo>
                <a:cubicBezTo>
                  <a:pt x="30121" y="9001"/>
                  <a:pt x="29992" y="9016"/>
                  <a:pt x="29856" y="9032"/>
                </a:cubicBezTo>
                <a:cubicBezTo>
                  <a:pt x="29716" y="9045"/>
                  <a:pt x="29571" y="9059"/>
                  <a:pt x="29442" y="9059"/>
                </a:cubicBezTo>
                <a:cubicBezTo>
                  <a:pt x="29332" y="9059"/>
                  <a:pt x="29234" y="9049"/>
                  <a:pt x="29160" y="9019"/>
                </a:cubicBezTo>
                <a:cubicBezTo>
                  <a:pt x="28865" y="8898"/>
                  <a:pt x="28246" y="8469"/>
                  <a:pt x="27927" y="8328"/>
                </a:cubicBezTo>
                <a:cubicBezTo>
                  <a:pt x="27604" y="8183"/>
                  <a:pt x="27013" y="8065"/>
                  <a:pt x="26904" y="7899"/>
                </a:cubicBezTo>
                <a:cubicBezTo>
                  <a:pt x="26799" y="7730"/>
                  <a:pt x="26314" y="7398"/>
                  <a:pt x="26314" y="7135"/>
                </a:cubicBezTo>
                <a:cubicBezTo>
                  <a:pt x="26314" y="6873"/>
                  <a:pt x="25376" y="6614"/>
                  <a:pt x="25242" y="6517"/>
                </a:cubicBezTo>
                <a:cubicBezTo>
                  <a:pt x="25109" y="6420"/>
                  <a:pt x="24543" y="6205"/>
                  <a:pt x="24437" y="6112"/>
                </a:cubicBezTo>
                <a:cubicBezTo>
                  <a:pt x="24329" y="6015"/>
                  <a:pt x="23495" y="5494"/>
                  <a:pt x="23338" y="5373"/>
                </a:cubicBezTo>
                <a:cubicBezTo>
                  <a:pt x="23204" y="5276"/>
                  <a:pt x="22123" y="5080"/>
                  <a:pt x="21612" y="5080"/>
                </a:cubicBezTo>
                <a:cubicBezTo>
                  <a:pt x="21503" y="5080"/>
                  <a:pt x="21420" y="5089"/>
                  <a:pt x="21377" y="5110"/>
                </a:cubicBezTo>
                <a:cubicBezTo>
                  <a:pt x="21134" y="5231"/>
                  <a:pt x="20358" y="5801"/>
                  <a:pt x="20249" y="5849"/>
                </a:cubicBezTo>
                <a:cubicBezTo>
                  <a:pt x="20246" y="5850"/>
                  <a:pt x="20243" y="5851"/>
                  <a:pt x="20240" y="5851"/>
                </a:cubicBezTo>
                <a:cubicBezTo>
                  <a:pt x="20142" y="5851"/>
                  <a:pt x="20115" y="5082"/>
                  <a:pt x="20115" y="5082"/>
                </a:cubicBezTo>
                <a:cubicBezTo>
                  <a:pt x="20115" y="5082"/>
                  <a:pt x="19044" y="4612"/>
                  <a:pt x="18773" y="4442"/>
                </a:cubicBezTo>
                <a:cubicBezTo>
                  <a:pt x="18507" y="4277"/>
                  <a:pt x="17512" y="4253"/>
                  <a:pt x="17245" y="4063"/>
                </a:cubicBezTo>
                <a:cubicBezTo>
                  <a:pt x="16974" y="3872"/>
                  <a:pt x="16598" y="3347"/>
                  <a:pt x="16383" y="3205"/>
                </a:cubicBezTo>
                <a:cubicBezTo>
                  <a:pt x="16169" y="3064"/>
                  <a:pt x="14746" y="2777"/>
                  <a:pt x="14560" y="2728"/>
                </a:cubicBezTo>
                <a:cubicBezTo>
                  <a:pt x="14370" y="2680"/>
                  <a:pt x="14185" y="2300"/>
                  <a:pt x="13942" y="2158"/>
                </a:cubicBezTo>
                <a:cubicBezTo>
                  <a:pt x="13703" y="2012"/>
                  <a:pt x="13166" y="1609"/>
                  <a:pt x="12976" y="1467"/>
                </a:cubicBezTo>
                <a:cubicBezTo>
                  <a:pt x="12819" y="1348"/>
                  <a:pt x="12183" y="1108"/>
                  <a:pt x="11778" y="1108"/>
                </a:cubicBezTo>
                <a:cubicBezTo>
                  <a:pt x="11702" y="1108"/>
                  <a:pt x="11635" y="1116"/>
                  <a:pt x="11580" y="1135"/>
                </a:cubicBezTo>
                <a:cubicBezTo>
                  <a:pt x="11527" y="1153"/>
                  <a:pt x="11462" y="1161"/>
                  <a:pt x="11391" y="1161"/>
                </a:cubicBezTo>
                <a:cubicBezTo>
                  <a:pt x="11000" y="1161"/>
                  <a:pt x="10403" y="923"/>
                  <a:pt x="10266" y="824"/>
                </a:cubicBezTo>
                <a:cubicBezTo>
                  <a:pt x="10104" y="702"/>
                  <a:pt x="9648" y="347"/>
                  <a:pt x="9406" y="254"/>
                </a:cubicBezTo>
                <a:cubicBezTo>
                  <a:pt x="9211" y="175"/>
                  <a:pt x="8979" y="66"/>
                  <a:pt x="8636" y="66"/>
                </a:cubicBezTo>
                <a:cubicBezTo>
                  <a:pt x="8559" y="66"/>
                  <a:pt x="8476" y="71"/>
                  <a:pt x="8387" y="84"/>
                </a:cubicBezTo>
                <a:cubicBezTo>
                  <a:pt x="8173" y="116"/>
                  <a:pt x="7816" y="131"/>
                  <a:pt x="7456" y="131"/>
                </a:cubicBezTo>
                <a:cubicBezTo>
                  <a:pt x="7006" y="131"/>
                  <a:pt x="6553" y="108"/>
                  <a:pt x="6373" y="68"/>
                </a:cubicBezTo>
                <a:cubicBezTo>
                  <a:pt x="6307" y="52"/>
                  <a:pt x="6220" y="45"/>
                  <a:pt x="6120" y="45"/>
                </a:cubicBezTo>
                <a:cubicBezTo>
                  <a:pt x="5735" y="45"/>
                  <a:pt x="5170" y="143"/>
                  <a:pt x="4978" y="181"/>
                </a:cubicBezTo>
                <a:cubicBezTo>
                  <a:pt x="4768" y="223"/>
                  <a:pt x="4378" y="463"/>
                  <a:pt x="4104" y="463"/>
                </a:cubicBezTo>
                <a:cubicBezTo>
                  <a:pt x="4062" y="463"/>
                  <a:pt x="4023" y="457"/>
                  <a:pt x="3987" y="444"/>
                </a:cubicBezTo>
                <a:cubicBezTo>
                  <a:pt x="3716" y="347"/>
                  <a:pt x="3369" y="302"/>
                  <a:pt x="3102" y="254"/>
                </a:cubicBezTo>
                <a:cubicBezTo>
                  <a:pt x="2884" y="215"/>
                  <a:pt x="2424" y="0"/>
                  <a:pt x="2142" y="0"/>
                </a:cubicBezTo>
                <a:close/>
              </a:path>
            </a:pathLst>
          </a:custGeom>
          <a:solidFill>
            <a:schemeClr val="accent3"/>
          </a:solidFill>
          <a:ln>
            <a:noFill/>
          </a:ln>
          <a:effectLst>
            <a:outerShdw blurRad="71438" dist="66675" dir="3480000" algn="bl" rotWithShape="0">
              <a:srgbClr val="747373">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47" name="Google Shape;582;p35"/>
          <p:cNvSpPr txBox="1">
            <a:spLocks noGrp="1"/>
          </p:cNvSpPr>
          <p:nvPr>
            <p:ph type="subTitle" idx="1"/>
          </p:nvPr>
        </p:nvSpPr>
        <p:spPr>
          <a:xfrm>
            <a:off x="2310850" y="3250102"/>
            <a:ext cx="4586400" cy="40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t>Prepared by: Boticario, Joan</a:t>
            </a:r>
            <a:endParaRPr sz="1500" dirty="0"/>
          </a:p>
          <a:p>
            <a:pPr marL="0" lvl="0" indent="0" algn="ctr" rtl="0">
              <a:spcBef>
                <a:spcPts val="0"/>
              </a:spcBef>
              <a:spcAft>
                <a:spcPts val="0"/>
              </a:spcAft>
              <a:buNone/>
            </a:pPr>
            <a:r>
              <a:rPr lang="en" sz="1500" dirty="0"/>
              <a:t>                        Castro, Oliver</a:t>
            </a:r>
            <a:endParaRPr sz="1500" dirty="0"/>
          </a:p>
          <a:p>
            <a:pPr marL="0" lvl="0" indent="0" algn="ctr" rtl="0">
              <a:spcBef>
                <a:spcPts val="0"/>
              </a:spcBef>
              <a:spcAft>
                <a:spcPts val="0"/>
              </a:spcAft>
              <a:buNone/>
            </a:pPr>
            <a:r>
              <a:rPr lang="en" sz="1500" dirty="0"/>
              <a:t>	         Catalogo, Rosita</a:t>
            </a:r>
            <a:endParaRPr sz="1500" dirty="0"/>
          </a:p>
        </p:txBody>
      </p:sp>
      <p:sp>
        <p:nvSpPr>
          <p:cNvPr id="1048648" name="Google Shape;583;p35"/>
          <p:cNvSpPr txBox="1">
            <a:spLocks noGrp="1"/>
          </p:cNvSpPr>
          <p:nvPr>
            <p:ph type="ctrTitle"/>
          </p:nvPr>
        </p:nvSpPr>
        <p:spPr>
          <a:xfrm>
            <a:off x="2246700" y="1696016"/>
            <a:ext cx="4650600" cy="13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i="0">
                <a:solidFill>
                  <a:srgbClr val="000000"/>
                </a:solidFill>
              </a:rPr>
              <a:t>Article no. 4</a:t>
            </a:r>
            <a:r>
              <a:rPr lang="en" sz="2400" i="0">
                <a:solidFill>
                  <a:srgbClr val="000000"/>
                </a:solidFill>
              </a:rPr>
              <a:t> B. Soliman Santos at Kenneth Guda, “Mandirigma at Alipin ng Ating Panahon”</a:t>
            </a:r>
            <a:endParaRPr sz="2400"/>
          </a:p>
        </p:txBody>
      </p:sp>
      <p:sp>
        <p:nvSpPr>
          <p:cNvPr id="1048649" name="Google Shape;584;p35"/>
          <p:cNvSpPr/>
          <p:nvPr/>
        </p:nvSpPr>
        <p:spPr>
          <a:xfrm rot="4500067">
            <a:off x="4498440" y="817233"/>
            <a:ext cx="367866" cy="932772"/>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chemeClr val="accent6">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1048673" name="Google Shape;589;p36"/>
          <p:cNvSpPr/>
          <p:nvPr/>
        </p:nvSpPr>
        <p:spPr>
          <a:xfrm rot="5348089" flipH="1">
            <a:off x="4254872" y="1854723"/>
            <a:ext cx="487232" cy="932813"/>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chemeClr val="accent3"/>
          </a:solidFill>
          <a:ln>
            <a:noFill/>
          </a:ln>
          <a:effectLst>
            <a:outerShdw blurRad="57150" dist="38100" dir="258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74" name="Google Shape;590;p36"/>
          <p:cNvSpPr/>
          <p:nvPr/>
        </p:nvSpPr>
        <p:spPr>
          <a:xfrm rot="5348089" flipH="1">
            <a:off x="6711247" y="1805398"/>
            <a:ext cx="487232" cy="932813"/>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chemeClr val="accent3"/>
          </a:solidFill>
          <a:ln>
            <a:noFill/>
          </a:ln>
          <a:effectLst>
            <a:outerShdw blurRad="57150" dist="38100" dir="258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75" name="Google Shape;591;p36"/>
          <p:cNvSpPr/>
          <p:nvPr/>
        </p:nvSpPr>
        <p:spPr>
          <a:xfrm rot="5348089" flipH="1">
            <a:off x="1671759" y="1854723"/>
            <a:ext cx="487232" cy="932813"/>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chemeClr val="accent3"/>
          </a:solidFill>
          <a:ln>
            <a:noFill/>
          </a:ln>
          <a:effectLst>
            <a:outerShdw blurRad="57150" dist="38100" dir="258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76" name="Google Shape;592;p36"/>
          <p:cNvSpPr txBox="1">
            <a:spLocks noGrp="1"/>
          </p:cNvSpPr>
          <p:nvPr>
            <p:ph type="title"/>
          </p:nvPr>
        </p:nvSpPr>
        <p:spPr>
          <a:xfrm>
            <a:off x="866925" y="3378569"/>
            <a:ext cx="227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Authors</a:t>
            </a:r>
          </a:p>
        </p:txBody>
      </p:sp>
      <p:sp>
        <p:nvSpPr>
          <p:cNvPr id="1048677" name="Google Shape;593;p36"/>
          <p:cNvSpPr txBox="1">
            <a:spLocks noGrp="1"/>
          </p:cNvSpPr>
          <p:nvPr>
            <p:ph type="title" idx="2"/>
          </p:nvPr>
        </p:nvSpPr>
        <p:spPr>
          <a:xfrm>
            <a:off x="1609088" y="2034685"/>
            <a:ext cx="6978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p>
        </p:txBody>
      </p:sp>
      <p:sp>
        <p:nvSpPr>
          <p:cNvPr id="1048678" name="Google Shape;594;p36"/>
          <p:cNvSpPr txBox="1">
            <a:spLocks noGrp="1"/>
          </p:cNvSpPr>
          <p:nvPr>
            <p:ph type="subTitle" idx="1"/>
          </p:nvPr>
        </p:nvSpPr>
        <p:spPr>
          <a:xfrm>
            <a:off x="866925" y="2760931"/>
            <a:ext cx="2276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Soliman A. Santos at Kenneth Roland A. Guda</a:t>
            </a:r>
          </a:p>
        </p:txBody>
      </p:sp>
      <p:sp>
        <p:nvSpPr>
          <p:cNvPr id="1048679" name="Google Shape;595;p36"/>
          <p:cNvSpPr txBox="1">
            <a:spLocks noGrp="1"/>
          </p:cNvSpPr>
          <p:nvPr>
            <p:ph type="title" idx="3"/>
          </p:nvPr>
        </p:nvSpPr>
        <p:spPr>
          <a:xfrm>
            <a:off x="3419913" y="3426669"/>
            <a:ext cx="227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Number of Pages</a:t>
            </a:r>
          </a:p>
        </p:txBody>
      </p:sp>
      <p:sp>
        <p:nvSpPr>
          <p:cNvPr id="1048680" name="Google Shape;596;p36"/>
          <p:cNvSpPr txBox="1">
            <a:spLocks noGrp="1"/>
          </p:cNvSpPr>
          <p:nvPr>
            <p:ph type="title" idx="4"/>
          </p:nvPr>
        </p:nvSpPr>
        <p:spPr>
          <a:xfrm>
            <a:off x="4149588" y="2070497"/>
            <a:ext cx="6978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p>
        </p:txBody>
      </p:sp>
      <p:sp>
        <p:nvSpPr>
          <p:cNvPr id="1048681" name="Google Shape;597;p36"/>
          <p:cNvSpPr txBox="1">
            <a:spLocks noGrp="1"/>
          </p:cNvSpPr>
          <p:nvPr>
            <p:ph type="subTitle" idx="5"/>
          </p:nvPr>
        </p:nvSpPr>
        <p:spPr>
          <a:xfrm>
            <a:off x="3433788" y="2708481"/>
            <a:ext cx="2276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Dalawa’t kalahating pahina</a:t>
            </a:r>
          </a:p>
        </p:txBody>
      </p:sp>
      <p:sp>
        <p:nvSpPr>
          <p:cNvPr id="1048682" name="Google Shape;598;p36"/>
          <p:cNvSpPr txBox="1">
            <a:spLocks noGrp="1"/>
          </p:cNvSpPr>
          <p:nvPr>
            <p:ph type="title" idx="6"/>
          </p:nvPr>
        </p:nvSpPr>
        <p:spPr>
          <a:xfrm>
            <a:off x="6023100" y="3426669"/>
            <a:ext cx="227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Language Used</a:t>
            </a:r>
          </a:p>
        </p:txBody>
      </p:sp>
      <p:sp>
        <p:nvSpPr>
          <p:cNvPr id="1048683" name="Google Shape;599;p36"/>
          <p:cNvSpPr txBox="1">
            <a:spLocks noGrp="1"/>
          </p:cNvSpPr>
          <p:nvPr>
            <p:ph type="title" idx="7"/>
          </p:nvPr>
        </p:nvSpPr>
        <p:spPr>
          <a:xfrm>
            <a:off x="6646225" y="2034672"/>
            <a:ext cx="6978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p>
        </p:txBody>
      </p:sp>
      <p:sp>
        <p:nvSpPr>
          <p:cNvPr id="1048684" name="Google Shape;600;p36"/>
          <p:cNvSpPr txBox="1">
            <a:spLocks noGrp="1"/>
          </p:cNvSpPr>
          <p:nvPr>
            <p:ph type="subTitle" idx="8"/>
          </p:nvPr>
        </p:nvSpPr>
        <p:spPr>
          <a:xfrm>
            <a:off x="5963475" y="2708481"/>
            <a:ext cx="2276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Tagalog/Filipino</a:t>
            </a:r>
            <a:endParaRPr lang="en" dirty="0"/>
          </a:p>
        </p:txBody>
      </p:sp>
      <p:sp>
        <p:nvSpPr>
          <p:cNvPr id="1048685" name="Google Shape;601;p36"/>
          <p:cNvSpPr txBox="1">
            <a:spLocks noGrp="1"/>
          </p:cNvSpPr>
          <p:nvPr>
            <p:ph type="title" idx="21"/>
          </p:nvPr>
        </p:nvSpPr>
        <p:spPr>
          <a:xfrm>
            <a:off x="595500" y="834475"/>
            <a:ext cx="7704000" cy="4497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TEXT ITSELF</a:t>
            </a:r>
          </a:p>
        </p:txBody>
      </p:sp>
      <p:pic>
        <p:nvPicPr>
          <p:cNvPr id="1026" name="Picture 2" descr="Kenneth Roland A. Guda, PERYODISMO SA BINGIT | TVUP">
            <a:extLst>
              <a:ext uri="{FF2B5EF4-FFF2-40B4-BE49-F238E27FC236}">
                <a16:creationId xmlns:a16="http://schemas.microsoft.com/office/drawing/2014/main" id="{3F19EB38-30C3-B311-DA83-AA8F87CBE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3613" y="3997361"/>
            <a:ext cx="1428750" cy="800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1048692" name="Google Shape;606;p37"/>
          <p:cNvSpPr txBox="1">
            <a:spLocks noGrp="1"/>
          </p:cNvSpPr>
          <p:nvPr>
            <p:ph type="title"/>
          </p:nvPr>
        </p:nvSpPr>
        <p:spPr>
          <a:xfrm>
            <a:off x="0" y="914225"/>
            <a:ext cx="52692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SYNOPSIS</a:t>
            </a:r>
          </a:p>
        </p:txBody>
      </p:sp>
      <p:sp>
        <p:nvSpPr>
          <p:cNvPr id="1048693" name="Google Shape;607;p37"/>
          <p:cNvSpPr txBox="1">
            <a:spLocks noGrp="1"/>
          </p:cNvSpPr>
          <p:nvPr>
            <p:ph type="subTitle" idx="1"/>
          </p:nvPr>
        </p:nvSpPr>
        <p:spPr>
          <a:xfrm>
            <a:off x="1388200" y="1372550"/>
            <a:ext cx="6751500" cy="33549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dirty="0"/>
              <a:t>Makikita at mararamdaman ang suporta ng bawat Pilipino sa laban ng ating Pambansang Kamao na si Manny Pacquiao laban sa Mehikanong nagngangalang Erik Morales. Ngunit sa kabila ng pagkapanalo ni Pacquiao, Marami sa mga intelektwal na tao ang humusga sa pagsuporta ng sambayanang Pilipino sa kanyang laban. Hindi marapat bigyan pansin at purihin ang isport na may halong karahasan. Isa sina Pacquiao, Reyes, Bustamante at Alcano sa mga tanyag sa larangan ng iba’t-ibang isport ngunit dahil sa kanilang estado sa buhay, Marami ang humusga sa parangal na iginawad sa kanila sa kadahilanang ang isport ay walang lugar para sa mga taong sapat na pinag-aralan at mali na ipagmalaki ang mga isport na may bahid ng karahasan.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1048696" name="Google Shape;612;p38"/>
          <p:cNvSpPr txBox="1">
            <a:spLocks noGrp="1"/>
          </p:cNvSpPr>
          <p:nvPr>
            <p:ph type="title"/>
          </p:nvPr>
        </p:nvSpPr>
        <p:spPr>
          <a:xfrm>
            <a:off x="1937400" y="989150"/>
            <a:ext cx="52692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SIGNIFICANT DETAILS, EVENTS, RELEVANCE</a:t>
            </a:r>
            <a:endParaRPr sz="3000"/>
          </a:p>
        </p:txBody>
      </p:sp>
      <p:sp>
        <p:nvSpPr>
          <p:cNvPr id="1048697" name="Google Shape;613;p38"/>
          <p:cNvSpPr txBox="1">
            <a:spLocks noGrp="1"/>
          </p:cNvSpPr>
          <p:nvPr>
            <p:ph type="subTitle" idx="1"/>
          </p:nvPr>
        </p:nvSpPr>
        <p:spPr>
          <a:xfrm>
            <a:off x="1937400" y="1946100"/>
            <a:ext cx="5269200" cy="3197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Ipinapakita sa teksto ang pagkakaisa at may iisang adhikain ay isa sa mga kulturang Pilipino. Ngunit makikita rin natin ang iba’t-ibang punto ng iba’t-ibang intelektwal na tao sa mga kaganapan na nagbigay parangal sa bansa sa pamamagitan ng pagtangkilik ng isport. Sa kabilang banda, ang mga opinyon na ito ay maaaring tama ngunit binitawan sa maling pamamaraan at walang binigay na maaaring solusyon sa problema.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1048704" name="Google Shape;618;p39"/>
          <p:cNvSpPr/>
          <p:nvPr/>
        </p:nvSpPr>
        <p:spPr>
          <a:xfrm>
            <a:off x="1248375" y="1110825"/>
            <a:ext cx="6386250" cy="2921874"/>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chemeClr val="accent3"/>
          </a:solidFill>
          <a:ln>
            <a:noFill/>
          </a:ln>
          <a:effectLst>
            <a:outerShdw blurRad="71438" dist="66675" dir="3480000" algn="bl" rotWithShape="0">
              <a:srgbClr val="747373">
                <a:alpha val="64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48705" name="Google Shape;619;p39"/>
          <p:cNvSpPr txBox="1">
            <a:spLocks noGrp="1"/>
          </p:cNvSpPr>
          <p:nvPr>
            <p:ph type="subTitle" idx="1"/>
          </p:nvPr>
        </p:nvSpPr>
        <p:spPr>
          <a:xfrm>
            <a:off x="2360813" y="2740275"/>
            <a:ext cx="4291800" cy="66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Significance and Contribution to the field.</a:t>
            </a:r>
          </a:p>
        </p:txBody>
      </p:sp>
      <p:sp>
        <p:nvSpPr>
          <p:cNvPr id="1048706" name="Google Shape;620;p39"/>
          <p:cNvSpPr/>
          <p:nvPr/>
        </p:nvSpPr>
        <p:spPr>
          <a:xfrm rot="5040556">
            <a:off x="1961402" y="728873"/>
            <a:ext cx="367866" cy="932757"/>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chemeClr val="accent6">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7" name="Google Shape;621;p39"/>
          <p:cNvSpPr/>
          <p:nvPr/>
        </p:nvSpPr>
        <p:spPr>
          <a:xfrm rot="6146197">
            <a:off x="6281359" y="3088637"/>
            <a:ext cx="367863" cy="932776"/>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chemeClr val="accent6">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8" name="Google Shape;622;p39"/>
          <p:cNvSpPr txBox="1">
            <a:spLocks noGrp="1"/>
          </p:cNvSpPr>
          <p:nvPr>
            <p:ph type="title"/>
          </p:nvPr>
        </p:nvSpPr>
        <p:spPr>
          <a:xfrm>
            <a:off x="2360813" y="1550300"/>
            <a:ext cx="4291800" cy="10665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4500"/>
              <a:t>LENS TO USE TO EVALUATE</a:t>
            </a:r>
            <a:endParaRPr sz="4500"/>
          </a:p>
        </p:txBody>
      </p:sp>
      <p:sp>
        <p:nvSpPr>
          <p:cNvPr id="1048709" name="Google Shape;623;p39"/>
          <p:cNvSpPr/>
          <p:nvPr/>
        </p:nvSpPr>
        <p:spPr>
          <a:xfrm rot="295351">
            <a:off x="3638908" y="374992"/>
            <a:ext cx="1605188" cy="1043771"/>
          </a:xfrm>
          <a:custGeom>
            <a:avLst/>
            <a:gdLst/>
            <a:ahLst/>
            <a:cxnLst/>
            <a:rect l="l" t="t" r="r" b="b"/>
            <a:pathLst>
              <a:path w="19489" h="18701" extrusionOk="0">
                <a:moveTo>
                  <a:pt x="18198" y="0"/>
                </a:moveTo>
                <a:lnTo>
                  <a:pt x="18163" y="4"/>
                </a:lnTo>
                <a:lnTo>
                  <a:pt x="17705" y="510"/>
                </a:lnTo>
                <a:lnTo>
                  <a:pt x="17248" y="1015"/>
                </a:lnTo>
                <a:lnTo>
                  <a:pt x="16763" y="594"/>
                </a:lnTo>
                <a:lnTo>
                  <a:pt x="16282" y="174"/>
                </a:lnTo>
                <a:lnTo>
                  <a:pt x="16241" y="178"/>
                </a:lnTo>
                <a:lnTo>
                  <a:pt x="15785" y="683"/>
                </a:lnTo>
                <a:lnTo>
                  <a:pt x="15328" y="1185"/>
                </a:lnTo>
                <a:lnTo>
                  <a:pt x="14847" y="764"/>
                </a:lnTo>
                <a:lnTo>
                  <a:pt x="14362" y="344"/>
                </a:lnTo>
                <a:lnTo>
                  <a:pt x="14325" y="348"/>
                </a:lnTo>
                <a:lnTo>
                  <a:pt x="13869" y="853"/>
                </a:lnTo>
                <a:lnTo>
                  <a:pt x="13412" y="1359"/>
                </a:lnTo>
                <a:lnTo>
                  <a:pt x="12926" y="938"/>
                </a:lnTo>
                <a:lnTo>
                  <a:pt x="12445" y="517"/>
                </a:lnTo>
                <a:lnTo>
                  <a:pt x="12408" y="521"/>
                </a:lnTo>
                <a:lnTo>
                  <a:pt x="11952" y="1027"/>
                </a:lnTo>
                <a:lnTo>
                  <a:pt x="11491" y="1532"/>
                </a:lnTo>
                <a:lnTo>
                  <a:pt x="11010" y="1107"/>
                </a:lnTo>
                <a:lnTo>
                  <a:pt x="10525" y="687"/>
                </a:lnTo>
                <a:lnTo>
                  <a:pt x="10488" y="691"/>
                </a:lnTo>
                <a:lnTo>
                  <a:pt x="10031" y="1197"/>
                </a:lnTo>
                <a:lnTo>
                  <a:pt x="9575" y="1702"/>
                </a:lnTo>
                <a:lnTo>
                  <a:pt x="9093" y="1282"/>
                </a:lnTo>
                <a:lnTo>
                  <a:pt x="8608" y="861"/>
                </a:lnTo>
                <a:lnTo>
                  <a:pt x="8571" y="865"/>
                </a:lnTo>
                <a:lnTo>
                  <a:pt x="8114" y="1370"/>
                </a:lnTo>
                <a:lnTo>
                  <a:pt x="7658" y="1876"/>
                </a:lnTo>
                <a:lnTo>
                  <a:pt x="7173" y="1452"/>
                </a:lnTo>
                <a:lnTo>
                  <a:pt x="6692" y="1031"/>
                </a:lnTo>
                <a:lnTo>
                  <a:pt x="6655" y="1035"/>
                </a:lnTo>
                <a:lnTo>
                  <a:pt x="6194" y="1540"/>
                </a:lnTo>
                <a:lnTo>
                  <a:pt x="5737" y="2046"/>
                </a:lnTo>
                <a:lnTo>
                  <a:pt x="5257" y="1626"/>
                </a:lnTo>
                <a:lnTo>
                  <a:pt x="4772" y="1204"/>
                </a:lnTo>
                <a:lnTo>
                  <a:pt x="4735" y="1204"/>
                </a:lnTo>
                <a:lnTo>
                  <a:pt x="4278" y="1710"/>
                </a:lnTo>
                <a:lnTo>
                  <a:pt x="3821" y="2219"/>
                </a:lnTo>
                <a:lnTo>
                  <a:pt x="3335" y="1795"/>
                </a:lnTo>
                <a:lnTo>
                  <a:pt x="2855" y="1374"/>
                </a:lnTo>
                <a:lnTo>
                  <a:pt x="2818" y="1379"/>
                </a:lnTo>
                <a:lnTo>
                  <a:pt x="2357" y="1884"/>
                </a:lnTo>
                <a:lnTo>
                  <a:pt x="1900" y="2389"/>
                </a:lnTo>
                <a:lnTo>
                  <a:pt x="1419" y="1969"/>
                </a:lnTo>
                <a:lnTo>
                  <a:pt x="939" y="1549"/>
                </a:lnTo>
                <a:lnTo>
                  <a:pt x="898" y="1553"/>
                </a:lnTo>
                <a:lnTo>
                  <a:pt x="441" y="2054"/>
                </a:lnTo>
                <a:lnTo>
                  <a:pt x="0" y="2547"/>
                </a:lnTo>
                <a:lnTo>
                  <a:pt x="672" y="17997"/>
                </a:lnTo>
                <a:lnTo>
                  <a:pt x="987" y="18275"/>
                </a:lnTo>
                <a:lnTo>
                  <a:pt x="1472" y="18700"/>
                </a:lnTo>
                <a:lnTo>
                  <a:pt x="1508" y="18695"/>
                </a:lnTo>
                <a:lnTo>
                  <a:pt x="1965" y="18191"/>
                </a:lnTo>
                <a:lnTo>
                  <a:pt x="2422" y="17681"/>
                </a:lnTo>
                <a:lnTo>
                  <a:pt x="2907" y="18105"/>
                </a:lnTo>
                <a:lnTo>
                  <a:pt x="3389" y="18525"/>
                </a:lnTo>
                <a:lnTo>
                  <a:pt x="3421" y="18525"/>
                </a:lnTo>
                <a:lnTo>
                  <a:pt x="3425" y="18522"/>
                </a:lnTo>
                <a:lnTo>
                  <a:pt x="3886" y="18016"/>
                </a:lnTo>
                <a:lnTo>
                  <a:pt x="4339" y="17511"/>
                </a:lnTo>
                <a:lnTo>
                  <a:pt x="4824" y="17932"/>
                </a:lnTo>
                <a:lnTo>
                  <a:pt x="5305" y="18356"/>
                </a:lnTo>
                <a:lnTo>
                  <a:pt x="5345" y="18352"/>
                </a:lnTo>
                <a:lnTo>
                  <a:pt x="5802" y="17846"/>
                </a:lnTo>
                <a:lnTo>
                  <a:pt x="6259" y="17337"/>
                </a:lnTo>
                <a:lnTo>
                  <a:pt x="6740" y="17762"/>
                </a:lnTo>
                <a:lnTo>
                  <a:pt x="7226" y="18182"/>
                </a:lnTo>
                <a:lnTo>
                  <a:pt x="7241" y="18182"/>
                </a:lnTo>
                <a:lnTo>
                  <a:pt x="7261" y="18178"/>
                </a:lnTo>
                <a:lnTo>
                  <a:pt x="7722" y="17672"/>
                </a:lnTo>
                <a:lnTo>
                  <a:pt x="8176" y="17167"/>
                </a:lnTo>
                <a:lnTo>
                  <a:pt x="8661" y="17588"/>
                </a:lnTo>
                <a:lnTo>
                  <a:pt x="9142" y="18012"/>
                </a:lnTo>
                <a:lnTo>
                  <a:pt x="9182" y="18008"/>
                </a:lnTo>
                <a:lnTo>
                  <a:pt x="9639" y="17503"/>
                </a:lnTo>
                <a:lnTo>
                  <a:pt x="10096" y="16993"/>
                </a:lnTo>
                <a:lnTo>
                  <a:pt x="10577" y="17418"/>
                </a:lnTo>
                <a:lnTo>
                  <a:pt x="11058" y="17838"/>
                </a:lnTo>
                <a:lnTo>
                  <a:pt x="11098" y="17838"/>
                </a:lnTo>
                <a:lnTo>
                  <a:pt x="11555" y="17329"/>
                </a:lnTo>
                <a:lnTo>
                  <a:pt x="12012" y="16823"/>
                </a:lnTo>
                <a:lnTo>
                  <a:pt x="12498" y="17248"/>
                </a:lnTo>
                <a:lnTo>
                  <a:pt x="12979" y="17669"/>
                </a:lnTo>
                <a:lnTo>
                  <a:pt x="13015" y="17665"/>
                </a:lnTo>
                <a:lnTo>
                  <a:pt x="13472" y="17159"/>
                </a:lnTo>
                <a:lnTo>
                  <a:pt x="13929" y="16650"/>
                </a:lnTo>
                <a:lnTo>
                  <a:pt x="14414" y="17075"/>
                </a:lnTo>
                <a:lnTo>
                  <a:pt x="14895" y="17495"/>
                </a:lnTo>
                <a:lnTo>
                  <a:pt x="14936" y="17495"/>
                </a:lnTo>
                <a:lnTo>
                  <a:pt x="15392" y="16985"/>
                </a:lnTo>
                <a:lnTo>
                  <a:pt x="15849" y="16480"/>
                </a:lnTo>
                <a:lnTo>
                  <a:pt x="16334" y="16900"/>
                </a:lnTo>
                <a:lnTo>
                  <a:pt x="16816" y="17325"/>
                </a:lnTo>
                <a:lnTo>
                  <a:pt x="16836" y="17325"/>
                </a:lnTo>
                <a:lnTo>
                  <a:pt x="16853" y="17321"/>
                </a:lnTo>
                <a:lnTo>
                  <a:pt x="17309" y="16816"/>
                </a:lnTo>
                <a:lnTo>
                  <a:pt x="17766" y="16306"/>
                </a:lnTo>
                <a:lnTo>
                  <a:pt x="18251" y="16730"/>
                </a:lnTo>
                <a:lnTo>
                  <a:pt x="18732" y="17151"/>
                </a:lnTo>
                <a:lnTo>
                  <a:pt x="18769" y="17151"/>
                </a:lnTo>
                <a:lnTo>
                  <a:pt x="19230" y="16642"/>
                </a:lnTo>
                <a:lnTo>
                  <a:pt x="19488" y="16355"/>
                </a:lnTo>
                <a:lnTo>
                  <a:pt x="19480" y="15829"/>
                </a:lnTo>
                <a:lnTo>
                  <a:pt x="18878" y="594"/>
                </a:lnTo>
                <a:lnTo>
                  <a:pt x="18684" y="424"/>
                </a:lnTo>
                <a:lnTo>
                  <a:pt x="18198" y="0"/>
                </a:lnTo>
                <a:close/>
              </a:path>
            </a:pathLst>
          </a:custGeom>
          <a:solidFill>
            <a:schemeClr val="accent3"/>
          </a:solidFill>
          <a:ln>
            <a:noFill/>
          </a:ln>
          <a:effectLst>
            <a:outerShdw blurRad="71438" dist="66675" dir="3480000" algn="bl" rotWithShape="0">
              <a:srgbClr val="747373">
                <a:alpha val="64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500">
                <a:solidFill>
                  <a:schemeClr val="accent2"/>
                </a:solidFill>
                <a:latin typeface="Courier Prime"/>
                <a:ea typeface="Courier Prime"/>
                <a:cs typeface="Courier Prime"/>
                <a:sym typeface="Courier Prime"/>
              </a:rPr>
              <a:t>II</a:t>
            </a:r>
            <a:endParaRPr sz="4500">
              <a:solidFill>
                <a:schemeClr val="accent2"/>
              </a:solidFill>
              <a:latin typeface="Courier Prime"/>
              <a:ea typeface="Courier Prime"/>
              <a:cs typeface="Courier Prime"/>
              <a:sym typeface="Courier Prim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1048716" name="Google Shape;629;p40"/>
          <p:cNvSpPr txBox="1">
            <a:spLocks noGrp="1"/>
          </p:cNvSpPr>
          <p:nvPr>
            <p:ph type="title"/>
          </p:nvPr>
        </p:nvSpPr>
        <p:spPr>
          <a:xfrm>
            <a:off x="720000" y="537375"/>
            <a:ext cx="7704000" cy="4497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2500"/>
              <a:t>SIGNIFICANCE OF THE TEXT &amp; CONTRIBUTION</a:t>
            </a:r>
            <a:endParaRPr sz="2500"/>
          </a:p>
        </p:txBody>
      </p:sp>
      <p:sp>
        <p:nvSpPr>
          <p:cNvPr id="1048717" name="Text Placeholder 2"/>
          <p:cNvSpPr>
            <a:spLocks noGrp="1"/>
          </p:cNvSpPr>
          <p:nvPr>
            <p:ph type="body" idx="1"/>
          </p:nvPr>
        </p:nvSpPr>
        <p:spPr>
          <a:xfrm>
            <a:off x="2122386" y="1094521"/>
            <a:ext cx="5098800" cy="538336"/>
          </a:xfrm>
        </p:spPr>
        <p:txBody>
          <a:bodyPr/>
          <a:lstStyle/>
          <a:p>
            <a:r>
              <a:rPr lang="en-US" b="1"/>
              <a:t>Definition of Popular culture</a:t>
            </a:r>
            <a:r>
              <a:rPr lang="en-US"/>
              <a:t> </a:t>
            </a:r>
          </a:p>
        </p:txBody>
      </p:sp>
      <p:sp>
        <p:nvSpPr>
          <p:cNvPr id="1048718" name="TextBox 3"/>
          <p:cNvSpPr txBox="1"/>
          <p:nvPr/>
        </p:nvSpPr>
        <p:spPr>
          <a:xfrm>
            <a:off x="2242457" y="1740303"/>
            <a:ext cx="2637972" cy="461665"/>
          </a:xfrm>
          <a:prstGeom prst="rect">
            <a:avLst/>
          </a:prstGeom>
          <a:noFill/>
        </p:spPr>
        <p:txBody>
          <a:bodyPr wrap="square" rtlCol="0">
            <a:spAutoFit/>
          </a:bodyPr>
          <a:lstStyle/>
          <a:p>
            <a:pPr algn="l"/>
            <a:r>
              <a:rPr lang="en-US" sz="2400"/>
              <a:t>Sports</a:t>
            </a:r>
          </a:p>
        </p:txBody>
      </p:sp>
      <p:pic>
        <p:nvPicPr>
          <p:cNvPr id="2097241" name="Picture 4"/>
          <p:cNvPicPr>
            <a:picLocks noChangeAspect="1"/>
          </p:cNvPicPr>
          <p:nvPr/>
        </p:nvPicPr>
        <p:blipFill rotWithShape="1">
          <a:blip r:embed="rId3"/>
          <a:srcRect r="3956"/>
          <a:stretch>
            <a:fillRect/>
          </a:stretch>
        </p:blipFill>
        <p:spPr>
          <a:xfrm>
            <a:off x="3386582" y="1740303"/>
            <a:ext cx="4051989" cy="301312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1" name="Title 2"/>
          <p:cNvSpPr>
            <a:spLocks noGrp="1"/>
          </p:cNvSpPr>
          <p:nvPr>
            <p:ph type="title"/>
          </p:nvPr>
        </p:nvSpPr>
        <p:spPr/>
        <p:txBody>
          <a:bodyPr/>
          <a:lstStyle/>
          <a:p>
            <a:endParaRPr lang="en-US"/>
          </a:p>
        </p:txBody>
      </p:sp>
      <p:sp>
        <p:nvSpPr>
          <p:cNvPr id="1048722" name="Google Shape;628;p40"/>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6"/>
              </a:buClr>
              <a:buSzPts val="1400"/>
              <a:buFont typeface="Adamina"/>
              <a:buChar char="●"/>
              <a:defRPr sz="1400" b="0" i="0" u="none" strike="noStrike" cap="none">
                <a:solidFill>
                  <a:srgbClr val="434343"/>
                </a:solidFill>
                <a:latin typeface="Adamina"/>
                <a:ea typeface="Adamina"/>
                <a:cs typeface="Adamina"/>
                <a:sym typeface="Adamina"/>
              </a:defRPr>
            </a:lvl1pPr>
            <a:lvl2pPr marL="914400" marR="0" lvl="1" indent="-317500" algn="l" rtl="0">
              <a:lnSpc>
                <a:spcPct val="115000"/>
              </a:lnSpc>
              <a:spcBef>
                <a:spcPts val="0"/>
              </a:spcBef>
              <a:spcAft>
                <a:spcPts val="0"/>
              </a:spcAft>
              <a:buClr>
                <a:srgbClr val="434343"/>
              </a:buClr>
              <a:buSzPts val="1400"/>
              <a:buFont typeface="Adamina"/>
              <a:buChar char="○"/>
              <a:defRPr sz="1400" b="0" i="0" u="none" strike="noStrike" cap="none">
                <a:solidFill>
                  <a:srgbClr val="434343"/>
                </a:solidFill>
                <a:latin typeface="Adamina"/>
                <a:ea typeface="Adamina"/>
                <a:cs typeface="Adamina"/>
                <a:sym typeface="Adamina"/>
              </a:defRPr>
            </a:lvl2pPr>
            <a:lvl3pPr marL="1371600" marR="0" lvl="2" indent="-317500" algn="l" rtl="0">
              <a:lnSpc>
                <a:spcPct val="115000"/>
              </a:lnSpc>
              <a:spcBef>
                <a:spcPts val="0"/>
              </a:spcBef>
              <a:spcAft>
                <a:spcPts val="0"/>
              </a:spcAft>
              <a:buClr>
                <a:srgbClr val="434343"/>
              </a:buClr>
              <a:buSzPts val="1400"/>
              <a:buFont typeface="Adamina"/>
              <a:buChar char="■"/>
              <a:defRPr sz="1400" b="0" i="0" u="none" strike="noStrike" cap="none">
                <a:solidFill>
                  <a:srgbClr val="434343"/>
                </a:solidFill>
                <a:latin typeface="Adamina"/>
                <a:ea typeface="Adamina"/>
                <a:cs typeface="Adamina"/>
                <a:sym typeface="Adamina"/>
              </a:defRPr>
            </a:lvl3pPr>
            <a:lvl4pPr marL="1828800" marR="0" lvl="3" indent="-317500" algn="l" rtl="0">
              <a:lnSpc>
                <a:spcPct val="115000"/>
              </a:lnSpc>
              <a:spcBef>
                <a:spcPts val="0"/>
              </a:spcBef>
              <a:spcAft>
                <a:spcPts val="0"/>
              </a:spcAft>
              <a:buClr>
                <a:srgbClr val="434343"/>
              </a:buClr>
              <a:buSzPts val="1400"/>
              <a:buFont typeface="Adamina"/>
              <a:buChar char="●"/>
              <a:defRPr sz="1400" b="0" i="0" u="none" strike="noStrike" cap="none">
                <a:solidFill>
                  <a:srgbClr val="434343"/>
                </a:solidFill>
                <a:latin typeface="Adamina"/>
                <a:ea typeface="Adamina"/>
                <a:cs typeface="Adamina"/>
                <a:sym typeface="Adamina"/>
              </a:defRPr>
            </a:lvl4pPr>
            <a:lvl5pPr marL="2286000" marR="0" lvl="4" indent="-317500" algn="l" rtl="0">
              <a:lnSpc>
                <a:spcPct val="115000"/>
              </a:lnSpc>
              <a:spcBef>
                <a:spcPts val="0"/>
              </a:spcBef>
              <a:spcAft>
                <a:spcPts val="0"/>
              </a:spcAft>
              <a:buClr>
                <a:srgbClr val="434343"/>
              </a:buClr>
              <a:buSzPts val="1400"/>
              <a:buFont typeface="Adamina"/>
              <a:buChar char="○"/>
              <a:defRPr sz="1400" b="0" i="0" u="none" strike="noStrike" cap="none">
                <a:solidFill>
                  <a:srgbClr val="434343"/>
                </a:solidFill>
                <a:latin typeface="Adamina"/>
                <a:ea typeface="Adamina"/>
                <a:cs typeface="Adamina"/>
                <a:sym typeface="Adamina"/>
              </a:defRPr>
            </a:lvl5pPr>
            <a:lvl6pPr marL="2743200" marR="0" lvl="5" indent="-317500" algn="l" rtl="0">
              <a:lnSpc>
                <a:spcPct val="115000"/>
              </a:lnSpc>
              <a:spcBef>
                <a:spcPts val="0"/>
              </a:spcBef>
              <a:spcAft>
                <a:spcPts val="0"/>
              </a:spcAft>
              <a:buClr>
                <a:srgbClr val="434343"/>
              </a:buClr>
              <a:buSzPts val="1400"/>
              <a:buFont typeface="Adamina"/>
              <a:buChar char="■"/>
              <a:defRPr sz="1400" b="0" i="0" u="none" strike="noStrike" cap="none">
                <a:solidFill>
                  <a:srgbClr val="434343"/>
                </a:solidFill>
                <a:latin typeface="Adamina"/>
                <a:ea typeface="Adamina"/>
                <a:cs typeface="Adamina"/>
                <a:sym typeface="Adamina"/>
              </a:defRPr>
            </a:lvl6pPr>
            <a:lvl7pPr marL="3200400" marR="0" lvl="6" indent="-317500" algn="l" rtl="0">
              <a:lnSpc>
                <a:spcPct val="115000"/>
              </a:lnSpc>
              <a:spcBef>
                <a:spcPts val="0"/>
              </a:spcBef>
              <a:spcAft>
                <a:spcPts val="0"/>
              </a:spcAft>
              <a:buClr>
                <a:srgbClr val="434343"/>
              </a:buClr>
              <a:buSzPts val="1400"/>
              <a:buFont typeface="Adamina"/>
              <a:buChar char="●"/>
              <a:defRPr sz="1400" b="0" i="0" u="none" strike="noStrike" cap="none">
                <a:solidFill>
                  <a:srgbClr val="434343"/>
                </a:solidFill>
                <a:latin typeface="Adamina"/>
                <a:ea typeface="Adamina"/>
                <a:cs typeface="Adamina"/>
                <a:sym typeface="Adamina"/>
              </a:defRPr>
            </a:lvl7pPr>
            <a:lvl8pPr marL="3657600" marR="0" lvl="7" indent="-317500" algn="l" rtl="0">
              <a:lnSpc>
                <a:spcPct val="115000"/>
              </a:lnSpc>
              <a:spcBef>
                <a:spcPts val="0"/>
              </a:spcBef>
              <a:spcAft>
                <a:spcPts val="0"/>
              </a:spcAft>
              <a:buClr>
                <a:srgbClr val="434343"/>
              </a:buClr>
              <a:buSzPts val="1400"/>
              <a:buFont typeface="Adamina"/>
              <a:buChar char="○"/>
              <a:defRPr sz="1400" b="0" i="0" u="none" strike="noStrike" cap="none">
                <a:solidFill>
                  <a:srgbClr val="434343"/>
                </a:solidFill>
                <a:latin typeface="Adamina"/>
                <a:ea typeface="Adamina"/>
                <a:cs typeface="Adamina"/>
                <a:sym typeface="Adamina"/>
              </a:defRPr>
            </a:lvl8pPr>
            <a:lvl9pPr marL="4114800" marR="0" lvl="8" indent="-317500" algn="l" rtl="0">
              <a:lnSpc>
                <a:spcPct val="115000"/>
              </a:lnSpc>
              <a:spcBef>
                <a:spcPts val="0"/>
              </a:spcBef>
              <a:spcAft>
                <a:spcPts val="0"/>
              </a:spcAft>
              <a:buClr>
                <a:srgbClr val="434343"/>
              </a:buClr>
              <a:buSzPts val="1400"/>
              <a:buFont typeface="Adamina"/>
              <a:buChar char="■"/>
              <a:defRPr sz="1400" b="0" i="0" u="none" strike="noStrike" cap="none">
                <a:solidFill>
                  <a:srgbClr val="434343"/>
                </a:solidFill>
                <a:latin typeface="Adamina"/>
                <a:ea typeface="Adamina"/>
                <a:cs typeface="Adamina"/>
                <a:sym typeface="Adamina"/>
              </a:defRPr>
            </a:lvl9pPr>
          </a:lstStyle>
          <a:p>
            <a:pPr marL="0" indent="0" algn="ctr">
              <a:buFont typeface="Adamina"/>
              <a:buNone/>
            </a:pPr>
            <a:r>
              <a:rPr lang="en-PH" sz="1600" b="1">
                <a:solidFill>
                  <a:srgbClr val="050505"/>
                </a:solidFill>
                <a:latin typeface="Courier Prime"/>
                <a:ea typeface="Courier Prime"/>
                <a:cs typeface="Courier Prime"/>
                <a:sym typeface="Courier Prime"/>
              </a:rPr>
              <a:t>Definition of Popular Culture</a:t>
            </a:r>
          </a:p>
          <a:p>
            <a:pPr marL="0" indent="0" algn="just">
              <a:buFont typeface="Adamina"/>
              <a:buNone/>
            </a:pPr>
            <a:r>
              <a:rPr lang="en-PH" sz="1600">
                <a:solidFill>
                  <a:srgbClr val="050505"/>
                </a:solidFill>
                <a:latin typeface="Courier Prime"/>
                <a:ea typeface="Courier Prime"/>
                <a:cs typeface="Courier Prime"/>
                <a:sym typeface="Courier Prime"/>
              </a:rPr>
              <a:t>-It represents the culture of country sa larangan ng kahusayan ng mga pilipino  sa isport.</a:t>
            </a:r>
          </a:p>
          <a:p>
            <a:pPr marL="0" indent="0" algn="just">
              <a:buFont typeface="Adamina"/>
              <a:buNone/>
            </a:pPr>
            <a:endParaRPr lang="en-PH" sz="1600">
              <a:solidFill>
                <a:srgbClr val="050505"/>
              </a:solidFill>
              <a:latin typeface="Courier Prime"/>
              <a:ea typeface="Courier Prime"/>
              <a:cs typeface="Courier Prime"/>
              <a:sym typeface="Courier Prime"/>
            </a:endParaRPr>
          </a:p>
          <a:p>
            <a:pPr marL="0" indent="0" algn="just">
              <a:buFont typeface="Adamina"/>
              <a:buNone/>
            </a:pPr>
            <a:r>
              <a:rPr lang="en-PH" sz="1600">
                <a:solidFill>
                  <a:srgbClr val="050505"/>
                </a:solidFill>
                <a:latin typeface="Courier Prime"/>
                <a:ea typeface="Courier Prime"/>
                <a:cs typeface="Courier Prime"/>
                <a:sym typeface="Courier Prime"/>
              </a:rPr>
              <a:t>-Sports Influence people Pamantayan sa pagunlad ng buhay at pang-ekonomiya</a:t>
            </a:r>
            <a:r>
              <a:rPr lang="en-US" sz="1600">
                <a:solidFill>
                  <a:srgbClr val="050505"/>
                </a:solidFill>
                <a:latin typeface="Courier Prime"/>
                <a:ea typeface="Courier Prime"/>
                <a:cs typeface="Courier Prime"/>
                <a:sym typeface="Courier Prime"/>
              </a:rPr>
              <a:t>. </a:t>
            </a:r>
            <a:endParaRPr lang="en-PH" sz="1600">
              <a:solidFill>
                <a:srgbClr val="050505"/>
              </a:solidFill>
              <a:latin typeface="Courier Prime"/>
              <a:ea typeface="Courier Prime"/>
              <a:cs typeface="Courier Prime"/>
              <a:sym typeface="Courier Prime"/>
            </a:endParaRPr>
          </a:p>
          <a:p>
            <a:pPr marL="0" indent="0" algn="just">
              <a:buFont typeface="Adamina"/>
              <a:buNone/>
            </a:pPr>
            <a:endParaRPr lang="en-PH" sz="1600">
              <a:solidFill>
                <a:srgbClr val="050505"/>
              </a:solidFill>
              <a:latin typeface="Courier Prime"/>
              <a:ea typeface="Courier Prime"/>
              <a:cs typeface="Courier Prime"/>
              <a:sym typeface="Courier Prime"/>
            </a:endParaRPr>
          </a:p>
          <a:p>
            <a:pPr marL="0" indent="0" algn="just">
              <a:buFont typeface="Adamina"/>
              <a:buNone/>
            </a:pPr>
            <a:r>
              <a:rPr lang="en-PH" sz="1600">
                <a:solidFill>
                  <a:srgbClr val="050505"/>
                </a:solidFill>
                <a:latin typeface="Courier Prime"/>
                <a:ea typeface="Courier Prime"/>
                <a:cs typeface="Courier Prime"/>
                <a:sym typeface="Courier Prime"/>
              </a:rPr>
              <a:t>-Popular culture sports essensyal na pangangailangan ng masa libangan at kasiyahan</a:t>
            </a:r>
            <a:endParaRPr lang="en-PH" sz="1600">
              <a:solidFill>
                <a:schemeClr val="dk1"/>
              </a:solidFill>
              <a:latin typeface="Courier Prime"/>
              <a:ea typeface="Courier Prime"/>
              <a:cs typeface="Courier Prime"/>
              <a:sym typeface="Courier Prim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3" name="Title 2"/>
          <p:cNvSpPr>
            <a:spLocks noGrp="1"/>
          </p:cNvSpPr>
          <p:nvPr>
            <p:ph type="title"/>
          </p:nvPr>
        </p:nvSpPr>
        <p:spPr/>
        <p:txBody>
          <a:bodyPr/>
          <a:lstStyle/>
          <a:p>
            <a:r>
              <a:rPr lang="en-US" sz="2000"/>
              <a:t>Significance of the Text and contributions </a:t>
            </a:r>
          </a:p>
        </p:txBody>
      </p:sp>
      <p:pic>
        <p:nvPicPr>
          <p:cNvPr id="2097242" name="Picture 5"/>
          <p:cNvPicPr>
            <a:picLocks noChangeAspect="1"/>
          </p:cNvPicPr>
          <p:nvPr/>
        </p:nvPicPr>
        <p:blipFill>
          <a:blip r:embed="rId2"/>
          <a:stretch>
            <a:fillRect/>
          </a:stretch>
        </p:blipFill>
        <p:spPr>
          <a:xfrm>
            <a:off x="3331935" y="1545976"/>
            <a:ext cx="4667250" cy="2628900"/>
          </a:xfrm>
          <a:prstGeom prst="rect">
            <a:avLst/>
          </a:prstGeom>
        </p:spPr>
      </p:pic>
      <p:sp>
        <p:nvSpPr>
          <p:cNvPr id="1048724" name="TextBox 5"/>
          <p:cNvSpPr txBox="1"/>
          <p:nvPr/>
        </p:nvSpPr>
        <p:spPr>
          <a:xfrm>
            <a:off x="3648530" y="968624"/>
            <a:ext cx="5196114" cy="307777"/>
          </a:xfrm>
          <a:prstGeom prst="rect">
            <a:avLst/>
          </a:prstGeom>
          <a:noFill/>
        </p:spPr>
        <p:txBody>
          <a:bodyPr wrap="square" rtlCol="0">
            <a:spAutoFit/>
          </a:bodyPr>
          <a:lstStyle/>
          <a:p>
            <a:pPr algn="l"/>
            <a:r>
              <a:rPr lang="en-US"/>
              <a:t>Definition of Popular culture </a:t>
            </a:r>
          </a:p>
        </p:txBody>
      </p:sp>
      <p:sp>
        <p:nvSpPr>
          <p:cNvPr id="1048725" name="TextBox 6"/>
          <p:cNvSpPr txBox="1"/>
          <p:nvPr/>
        </p:nvSpPr>
        <p:spPr>
          <a:xfrm>
            <a:off x="1407887" y="1937702"/>
            <a:ext cx="4325257" cy="369332"/>
          </a:xfrm>
          <a:prstGeom prst="rect">
            <a:avLst/>
          </a:prstGeom>
          <a:noFill/>
        </p:spPr>
        <p:txBody>
          <a:bodyPr wrap="square" rtlCol="0">
            <a:spAutoFit/>
          </a:bodyPr>
          <a:lstStyle/>
          <a:p>
            <a:pPr algn="l"/>
            <a:r>
              <a:rPr lang="en-US" sz="1800" b="1"/>
              <a:t>Television</a:t>
            </a:r>
            <a:r>
              <a:rPr lang="en-US"/>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pic>
        <p:nvPicPr>
          <p:cNvPr id="4" name="Picture 3">
            <a:extLst>
              <a:ext uri="{FF2B5EF4-FFF2-40B4-BE49-F238E27FC236}">
                <a16:creationId xmlns:a16="http://schemas.microsoft.com/office/drawing/2014/main" id="{40BE40FF-1AB5-4CA0-852F-DA1FE90DC7C8}"/>
              </a:ext>
            </a:extLst>
          </p:cNvPr>
          <p:cNvPicPr>
            <a:picLocks noChangeAspect="1"/>
          </p:cNvPicPr>
          <p:nvPr/>
        </p:nvPicPr>
        <p:blipFill>
          <a:blip r:embed="rId3"/>
          <a:stretch>
            <a:fillRect/>
          </a:stretch>
        </p:blipFill>
        <p:spPr>
          <a:xfrm>
            <a:off x="2685819" y="822764"/>
            <a:ext cx="3490165" cy="2856869"/>
          </a:xfrm>
          <a:prstGeom prst="rect">
            <a:avLst/>
          </a:prstGeom>
        </p:spPr>
      </p:pic>
    </p:spTree>
    <p:extLst>
      <p:ext uri="{BB962C8B-B14F-4D97-AF65-F5344CB8AC3E}">
        <p14:creationId xmlns:p14="http://schemas.microsoft.com/office/powerpoint/2010/main" val="2831350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6" name="Text Placeholder 1"/>
          <p:cNvSpPr>
            <a:spLocks noGrp="1"/>
          </p:cNvSpPr>
          <p:nvPr>
            <p:ph type="body" idx="1"/>
          </p:nvPr>
        </p:nvSpPr>
        <p:spPr/>
        <p:txBody>
          <a:bodyPr/>
          <a:lstStyle/>
          <a:p>
            <a:pPr algn="just"/>
            <a:r>
              <a:rPr lang="en-US" sz="1600" dirty="0"/>
              <a:t>Ang </a:t>
            </a:r>
            <a:r>
              <a:rPr lang="en-US" sz="1600" dirty="0" err="1"/>
              <a:t>mga</a:t>
            </a:r>
            <a:r>
              <a:rPr lang="en-US" sz="1600" dirty="0"/>
              <a:t> </a:t>
            </a:r>
            <a:r>
              <a:rPr lang="en-US" sz="1600" dirty="0" err="1"/>
              <a:t>kampeong</a:t>
            </a:r>
            <a:r>
              <a:rPr lang="en-US" sz="1600" dirty="0"/>
              <a:t> </a:t>
            </a:r>
            <a:r>
              <a:rPr lang="en-US" sz="1600" dirty="0" err="1"/>
              <a:t>pilipino</a:t>
            </a:r>
            <a:r>
              <a:rPr lang="en-US" sz="1600" dirty="0"/>
              <a:t> ay </a:t>
            </a:r>
            <a:r>
              <a:rPr lang="en-US" sz="1600" dirty="0" err="1"/>
              <a:t>ginagawang</a:t>
            </a:r>
            <a:r>
              <a:rPr lang="en-US" sz="1600" dirty="0"/>
              <a:t> </a:t>
            </a:r>
            <a:r>
              <a:rPr lang="en-US" sz="1600" dirty="0" err="1"/>
              <a:t>dekorasyon</a:t>
            </a:r>
            <a:r>
              <a:rPr lang="en-US" sz="1600" dirty="0"/>
              <a:t> ng </a:t>
            </a:r>
            <a:r>
              <a:rPr lang="en-US" sz="1600" dirty="0" err="1"/>
              <a:t>sistema</a:t>
            </a:r>
            <a:r>
              <a:rPr lang="en-US" sz="1600" dirty="0"/>
              <a:t> Para </a:t>
            </a:r>
            <a:r>
              <a:rPr lang="en-US" sz="1600" dirty="0" err="1"/>
              <a:t>maging</a:t>
            </a:r>
            <a:r>
              <a:rPr lang="en-US" sz="1600" dirty="0"/>
              <a:t> </a:t>
            </a:r>
            <a:r>
              <a:rPr lang="en-US" sz="1600" dirty="0" err="1"/>
              <a:t>halimbawa</a:t>
            </a:r>
            <a:r>
              <a:rPr lang="en-US" sz="1600" dirty="0"/>
              <a:t> Kung </a:t>
            </a:r>
            <a:r>
              <a:rPr lang="en-US" sz="1600" dirty="0" err="1"/>
              <a:t>bakit</a:t>
            </a:r>
            <a:r>
              <a:rPr lang="en-US" sz="1600" dirty="0"/>
              <a:t> </a:t>
            </a:r>
            <a:r>
              <a:rPr lang="en-US" sz="1600" dirty="0" err="1"/>
              <a:t>hindi</a:t>
            </a:r>
            <a:r>
              <a:rPr lang="en-US" sz="1600" dirty="0"/>
              <a:t> naman </a:t>
            </a:r>
            <a:r>
              <a:rPr lang="en-US" sz="1600" dirty="0" err="1"/>
              <a:t>dapat</a:t>
            </a:r>
            <a:r>
              <a:rPr lang="en-US" sz="1600" dirty="0"/>
              <a:t> mag </a:t>
            </a:r>
            <a:r>
              <a:rPr lang="en-US" sz="1600" dirty="0" err="1"/>
              <a:t>alsa</a:t>
            </a:r>
            <a:r>
              <a:rPr lang="en-US" sz="1600" dirty="0"/>
              <a:t> ang </a:t>
            </a:r>
            <a:r>
              <a:rPr lang="en-US" sz="1600" dirty="0" err="1"/>
              <a:t>mga</a:t>
            </a:r>
            <a:r>
              <a:rPr lang="en-US" sz="1600" dirty="0"/>
              <a:t> </a:t>
            </a:r>
            <a:r>
              <a:rPr lang="en-US" sz="1600" dirty="0" err="1"/>
              <a:t>mahihirapa</a:t>
            </a:r>
            <a:r>
              <a:rPr lang="en-US" sz="1600" dirty="0"/>
              <a:t> </a:t>
            </a:r>
            <a:r>
              <a:rPr lang="en-US" sz="1600" dirty="0" err="1"/>
              <a:t>dahil</a:t>
            </a:r>
            <a:r>
              <a:rPr lang="en-US" sz="1600" dirty="0"/>
              <a:t> may </a:t>
            </a:r>
            <a:r>
              <a:rPr lang="en-US" sz="1600" dirty="0" err="1"/>
              <a:t>pagasa</a:t>
            </a:r>
            <a:r>
              <a:rPr lang="en-US" sz="1600" dirty="0"/>
              <a:t> </a:t>
            </a:r>
            <a:r>
              <a:rPr lang="en-US" sz="1600" dirty="0" err="1"/>
              <a:t>namang</a:t>
            </a:r>
            <a:r>
              <a:rPr lang="en-US" sz="1600" dirty="0"/>
              <a:t> </a:t>
            </a:r>
            <a:r>
              <a:rPr lang="en-US" sz="1600" dirty="0" err="1"/>
              <a:t>umunlad</a:t>
            </a:r>
            <a:r>
              <a:rPr lang="en-US" sz="1600" dirty="0"/>
              <a:t>, </a:t>
            </a:r>
            <a:r>
              <a:rPr lang="en-US" sz="1600" dirty="0" err="1"/>
              <a:t>sumikat</a:t>
            </a:r>
            <a:r>
              <a:rPr lang="en-US" sz="1600" dirty="0"/>
              <a:t> at </a:t>
            </a:r>
            <a:r>
              <a:rPr lang="en-US" sz="1600" dirty="0" err="1"/>
              <a:t>kumita</a:t>
            </a:r>
            <a:r>
              <a:rPr lang="en-US" sz="1600" dirty="0"/>
              <a:t>. </a:t>
            </a:r>
          </a:p>
        </p:txBody>
      </p:sp>
      <p:sp>
        <p:nvSpPr>
          <p:cNvPr id="1048727" name="Title 2"/>
          <p:cNvSpPr>
            <a:spLocks noGrp="1"/>
          </p:cNvSpPr>
          <p:nvPr>
            <p:ph type="title"/>
          </p:nvPr>
        </p:nvSpPr>
        <p:spPr/>
        <p:txBody>
          <a:bodyPr/>
          <a:lstStyle/>
          <a:p>
            <a:r>
              <a:rPr lang="en-US" dirty="0"/>
              <a:t>Socio-Economic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43" name="Picture 4"/>
          <p:cNvPicPr>
            <a:picLocks noChangeAspect="1"/>
          </p:cNvPicPr>
          <p:nvPr/>
        </p:nvPicPr>
        <p:blipFill>
          <a:blip r:embed="rId2"/>
          <a:stretch>
            <a:fillRect/>
          </a:stretch>
        </p:blipFill>
        <p:spPr>
          <a:xfrm>
            <a:off x="3680413" y="265788"/>
            <a:ext cx="2892053" cy="4372891"/>
          </a:xfrm>
          <a:prstGeom prst="rect">
            <a:avLst/>
          </a:prstGeom>
        </p:spPr>
      </p:pic>
      <p:pic>
        <p:nvPicPr>
          <p:cNvPr id="2097244" name="Picture 5"/>
          <p:cNvPicPr>
            <a:picLocks noChangeAspect="1"/>
          </p:cNvPicPr>
          <p:nvPr/>
        </p:nvPicPr>
        <p:blipFill>
          <a:blip r:embed="rId3"/>
          <a:stretch>
            <a:fillRect/>
          </a:stretch>
        </p:blipFill>
        <p:spPr>
          <a:xfrm>
            <a:off x="1472974" y="743857"/>
            <a:ext cx="2026321" cy="1424214"/>
          </a:xfrm>
          <a:prstGeom prst="rect">
            <a:avLst/>
          </a:prstGeom>
        </p:spPr>
      </p:pic>
      <p:pic>
        <p:nvPicPr>
          <p:cNvPr id="2097245" name="Picture 6"/>
          <p:cNvPicPr>
            <a:picLocks noChangeAspect="1"/>
          </p:cNvPicPr>
          <p:nvPr/>
        </p:nvPicPr>
        <p:blipFill>
          <a:blip r:embed="rId4"/>
          <a:stretch>
            <a:fillRect/>
          </a:stretch>
        </p:blipFill>
        <p:spPr>
          <a:xfrm>
            <a:off x="1426612" y="2452234"/>
            <a:ext cx="2177868" cy="1620837"/>
          </a:xfrm>
          <a:prstGeom prst="rect">
            <a:avLst/>
          </a:prstGeom>
        </p:spPr>
      </p:pic>
      <p:pic>
        <p:nvPicPr>
          <p:cNvPr id="2097246" name="Picture 7"/>
          <p:cNvPicPr>
            <a:picLocks noChangeAspect="1"/>
          </p:cNvPicPr>
          <p:nvPr/>
        </p:nvPicPr>
        <p:blipFill>
          <a:blip r:embed="rId5"/>
          <a:stretch>
            <a:fillRect/>
          </a:stretch>
        </p:blipFill>
        <p:spPr>
          <a:xfrm>
            <a:off x="6653447" y="1895004"/>
            <a:ext cx="2203880" cy="163376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8" name="Text Placeholder 1"/>
          <p:cNvSpPr>
            <a:spLocks noGrp="1"/>
          </p:cNvSpPr>
          <p:nvPr>
            <p:ph type="body" idx="1"/>
          </p:nvPr>
        </p:nvSpPr>
        <p:spPr/>
        <p:txBody>
          <a:bodyPr/>
          <a:lstStyle/>
          <a:p>
            <a:pPr algn="just"/>
            <a:r>
              <a:rPr lang="en-PH" sz="1800" b="0" i="0" dirty="0">
                <a:solidFill>
                  <a:srgbClr val="1E1E1E"/>
                </a:solidFill>
                <a:effectLst/>
                <a:latin typeface="-apple-system"/>
              </a:rPr>
              <a:t>“</a:t>
            </a:r>
            <a:r>
              <a:rPr lang="en-PH" sz="1800" b="0" i="0" dirty="0" err="1">
                <a:solidFill>
                  <a:srgbClr val="1E1E1E"/>
                </a:solidFill>
                <a:effectLst/>
                <a:latin typeface="-apple-system"/>
              </a:rPr>
              <a:t>Katulad</a:t>
            </a:r>
            <a:r>
              <a:rPr lang="en-PH" sz="1800" b="0" i="0" dirty="0">
                <a:solidFill>
                  <a:srgbClr val="1E1E1E"/>
                </a:solidFill>
                <a:effectLst/>
                <a:latin typeface="-apple-system"/>
              </a:rPr>
              <a:t> ng </a:t>
            </a:r>
            <a:r>
              <a:rPr lang="en-PH" sz="1800" b="0" i="0" dirty="0" err="1">
                <a:solidFill>
                  <a:srgbClr val="1E1E1E"/>
                </a:solidFill>
                <a:effectLst/>
                <a:latin typeface="-apple-system"/>
              </a:rPr>
              <a:t>mga</a:t>
            </a:r>
            <a:r>
              <a:rPr lang="en-PH" sz="1800" b="0" i="0" dirty="0">
                <a:solidFill>
                  <a:srgbClr val="1E1E1E"/>
                </a:solidFill>
                <a:effectLst/>
                <a:latin typeface="-apple-system"/>
              </a:rPr>
              <a:t> gladiator </a:t>
            </a:r>
            <a:r>
              <a:rPr lang="en-PH" sz="1800" b="0" i="0" dirty="0" err="1">
                <a:solidFill>
                  <a:srgbClr val="1E1E1E"/>
                </a:solidFill>
                <a:effectLst/>
                <a:latin typeface="-apple-system"/>
              </a:rPr>
              <a:t>noong</a:t>
            </a:r>
            <a:r>
              <a:rPr lang="en-PH" sz="1800" b="0" i="0" dirty="0">
                <a:solidFill>
                  <a:srgbClr val="1E1E1E"/>
                </a:solidFill>
                <a:effectLst/>
                <a:latin typeface="-apple-system"/>
              </a:rPr>
              <a:t> </a:t>
            </a:r>
            <a:r>
              <a:rPr lang="en-PH" sz="1800" b="0" i="0" dirty="0" err="1">
                <a:solidFill>
                  <a:srgbClr val="1E1E1E"/>
                </a:solidFill>
                <a:effectLst/>
                <a:latin typeface="-apple-system"/>
              </a:rPr>
              <a:t>unang</a:t>
            </a:r>
            <a:r>
              <a:rPr lang="en-PH" sz="1800" b="0" i="0" dirty="0">
                <a:solidFill>
                  <a:srgbClr val="1E1E1E"/>
                </a:solidFill>
                <a:effectLst/>
                <a:latin typeface="-apple-system"/>
              </a:rPr>
              <a:t> </a:t>
            </a:r>
            <a:r>
              <a:rPr lang="en-PH" sz="1800" b="0" i="0" dirty="0" err="1">
                <a:solidFill>
                  <a:srgbClr val="1E1E1E"/>
                </a:solidFill>
                <a:effectLst/>
                <a:latin typeface="-apple-system"/>
              </a:rPr>
              <a:t>panahon</a:t>
            </a:r>
            <a:r>
              <a:rPr lang="en-PH" sz="1800" b="0" i="0" dirty="0">
                <a:solidFill>
                  <a:srgbClr val="1E1E1E"/>
                </a:solidFill>
                <a:effectLst/>
                <a:latin typeface="-apple-system"/>
              </a:rPr>
              <a:t>, </a:t>
            </a:r>
            <a:r>
              <a:rPr lang="en-PH" sz="1800" b="0" i="0" dirty="0" err="1">
                <a:solidFill>
                  <a:srgbClr val="1E1E1E"/>
                </a:solidFill>
                <a:effectLst/>
                <a:latin typeface="-apple-system"/>
              </a:rPr>
              <a:t>si</a:t>
            </a:r>
            <a:r>
              <a:rPr lang="en-PH" sz="1800" b="0" i="0" dirty="0">
                <a:solidFill>
                  <a:srgbClr val="1E1E1E"/>
                </a:solidFill>
                <a:effectLst/>
                <a:latin typeface="-apple-system"/>
              </a:rPr>
              <a:t> Pacquiao ang </a:t>
            </a:r>
            <a:r>
              <a:rPr lang="en-PH" sz="1800" b="0" i="0" dirty="0" err="1">
                <a:solidFill>
                  <a:srgbClr val="1E1E1E"/>
                </a:solidFill>
                <a:effectLst/>
                <a:latin typeface="-apple-system"/>
              </a:rPr>
              <a:t>pinakamagandang</a:t>
            </a:r>
            <a:r>
              <a:rPr lang="en-PH" sz="1800" b="0" i="0" dirty="0">
                <a:solidFill>
                  <a:srgbClr val="1E1E1E"/>
                </a:solidFill>
                <a:effectLst/>
                <a:latin typeface="-apple-system"/>
              </a:rPr>
              <a:t> </a:t>
            </a:r>
            <a:r>
              <a:rPr lang="en-PH" sz="1800" b="0" i="0" dirty="0" err="1">
                <a:solidFill>
                  <a:srgbClr val="1E1E1E"/>
                </a:solidFill>
                <a:effectLst/>
                <a:latin typeface="-apple-system"/>
              </a:rPr>
              <a:t>halimbawa</a:t>
            </a:r>
            <a:r>
              <a:rPr lang="en-PH" sz="1800" b="0" i="0" dirty="0">
                <a:solidFill>
                  <a:srgbClr val="1E1E1E"/>
                </a:solidFill>
                <a:effectLst/>
                <a:latin typeface="-apple-system"/>
              </a:rPr>
              <a:t> ng </a:t>
            </a:r>
            <a:r>
              <a:rPr lang="en-PH" sz="1800" b="0" i="0" dirty="0" err="1">
                <a:solidFill>
                  <a:srgbClr val="1E1E1E"/>
                </a:solidFill>
                <a:effectLst/>
                <a:latin typeface="-apple-system"/>
              </a:rPr>
              <a:t>isang</a:t>
            </a:r>
            <a:r>
              <a:rPr lang="en-PH" sz="1800" b="0" i="0" dirty="0">
                <a:solidFill>
                  <a:srgbClr val="1E1E1E"/>
                </a:solidFill>
                <a:effectLst/>
                <a:latin typeface="-apple-system"/>
              </a:rPr>
              <a:t> </a:t>
            </a:r>
            <a:r>
              <a:rPr lang="en-PH" sz="1800" b="0" i="0" dirty="0" err="1">
                <a:solidFill>
                  <a:srgbClr val="1E1E1E"/>
                </a:solidFill>
                <a:effectLst/>
                <a:latin typeface="-apple-system"/>
              </a:rPr>
              <a:t>alipin</a:t>
            </a:r>
            <a:r>
              <a:rPr lang="en-PH" sz="1800" b="0" i="0" dirty="0">
                <a:solidFill>
                  <a:srgbClr val="1E1E1E"/>
                </a:solidFill>
                <a:effectLst/>
                <a:latin typeface="-apple-system"/>
              </a:rPr>
              <a:t>. Na basta </a:t>
            </a:r>
            <a:r>
              <a:rPr lang="en-PH" sz="1800" b="0" i="0" dirty="0" err="1">
                <a:solidFill>
                  <a:srgbClr val="1E1E1E"/>
                </a:solidFill>
                <a:effectLst/>
                <a:latin typeface="-apple-system"/>
              </a:rPr>
              <a:t>mabait</a:t>
            </a:r>
            <a:r>
              <a:rPr lang="en-PH" sz="1800" b="0" i="0" dirty="0">
                <a:solidFill>
                  <a:srgbClr val="1E1E1E"/>
                </a:solidFill>
                <a:effectLst/>
                <a:latin typeface="-apple-system"/>
              </a:rPr>
              <a:t> ka at </a:t>
            </a:r>
            <a:r>
              <a:rPr lang="en-PH" sz="1800" b="0" i="0" dirty="0" err="1">
                <a:solidFill>
                  <a:srgbClr val="1E1E1E"/>
                </a:solidFill>
                <a:effectLst/>
                <a:latin typeface="-apple-system"/>
              </a:rPr>
              <a:t>pursigido</a:t>
            </a:r>
            <a:r>
              <a:rPr lang="en-PH" sz="1800" b="0" i="0" dirty="0">
                <a:solidFill>
                  <a:srgbClr val="1E1E1E"/>
                </a:solidFill>
                <a:effectLst/>
                <a:latin typeface="-apple-system"/>
              </a:rPr>
              <a:t>, </a:t>
            </a:r>
            <a:r>
              <a:rPr lang="en-PH" sz="1800" b="0" i="0" dirty="0" err="1">
                <a:solidFill>
                  <a:srgbClr val="1E1E1E"/>
                </a:solidFill>
                <a:effectLst/>
                <a:latin typeface="-apple-system"/>
              </a:rPr>
              <a:t>bibiyayaan</a:t>
            </a:r>
            <a:r>
              <a:rPr lang="en-PH" sz="1800" b="0" i="0" dirty="0">
                <a:solidFill>
                  <a:srgbClr val="1E1E1E"/>
                </a:solidFill>
                <a:effectLst/>
                <a:latin typeface="-apple-system"/>
              </a:rPr>
              <a:t> ka ng </a:t>
            </a:r>
            <a:r>
              <a:rPr lang="en-PH" sz="1800" b="0" i="0" dirty="0" err="1">
                <a:solidFill>
                  <a:srgbClr val="1E1E1E"/>
                </a:solidFill>
                <a:effectLst/>
                <a:latin typeface="-apple-system"/>
              </a:rPr>
              <a:t>Diyos</a:t>
            </a:r>
            <a:r>
              <a:rPr lang="en-PH" sz="1800" b="0" i="0" dirty="0">
                <a:solidFill>
                  <a:srgbClr val="1E1E1E"/>
                </a:solidFill>
                <a:effectLst/>
                <a:latin typeface="-apple-system"/>
              </a:rPr>
              <a:t>,” ani Reyes.</a:t>
            </a:r>
            <a:endParaRPr lang="en-US" sz="1800" dirty="0"/>
          </a:p>
        </p:txBody>
      </p:sp>
      <p:sp>
        <p:nvSpPr>
          <p:cNvPr id="1048729" name="Title 2"/>
          <p:cNvSpPr>
            <a:spLocks noGrp="1"/>
          </p:cNvSpPr>
          <p:nvPr>
            <p:ph type="title"/>
          </p:nvPr>
        </p:nvSpPr>
        <p:spPr/>
        <p:txBody>
          <a:bodyPr/>
          <a:lstStyle/>
          <a:p>
            <a:r>
              <a:rPr lang="en-US" dirty="0"/>
              <a:t>Post Modernism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0" name="Text Placeholder 1"/>
          <p:cNvSpPr>
            <a:spLocks noGrp="1"/>
          </p:cNvSpPr>
          <p:nvPr>
            <p:ph type="body" idx="1"/>
          </p:nvPr>
        </p:nvSpPr>
        <p:spPr/>
        <p:txBody>
          <a:bodyPr/>
          <a:lstStyle/>
          <a:p>
            <a:endParaRPr lang="en-US"/>
          </a:p>
        </p:txBody>
      </p:sp>
      <p:pic>
        <p:nvPicPr>
          <p:cNvPr id="2097247" name="Picture 4"/>
          <p:cNvPicPr>
            <a:picLocks noChangeAspect="1"/>
          </p:cNvPicPr>
          <p:nvPr/>
        </p:nvPicPr>
        <p:blipFill>
          <a:blip r:embed="rId2"/>
          <a:stretch>
            <a:fillRect/>
          </a:stretch>
        </p:blipFill>
        <p:spPr>
          <a:xfrm>
            <a:off x="2022600" y="140608"/>
            <a:ext cx="5739191" cy="430439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1048616" name="Google Shape;656;p43"/>
          <p:cNvSpPr/>
          <p:nvPr/>
        </p:nvSpPr>
        <p:spPr>
          <a:xfrm rot="-5400000">
            <a:off x="3517061" y="-431489"/>
            <a:ext cx="1868113" cy="6484864"/>
          </a:xfrm>
          <a:custGeom>
            <a:avLst/>
            <a:gdLst/>
            <a:ahLst/>
            <a:cxnLst/>
            <a:rect l="l" t="t" r="r" b="b"/>
            <a:pathLst>
              <a:path w="47124" h="62431" extrusionOk="0">
                <a:moveTo>
                  <a:pt x="2142" y="0"/>
                </a:moveTo>
                <a:cubicBezTo>
                  <a:pt x="2073" y="0"/>
                  <a:pt x="2015" y="13"/>
                  <a:pt x="1974" y="43"/>
                </a:cubicBezTo>
                <a:cubicBezTo>
                  <a:pt x="1759" y="205"/>
                  <a:pt x="1" y="1062"/>
                  <a:pt x="1" y="1062"/>
                </a:cubicBezTo>
                <a:lnTo>
                  <a:pt x="5" y="1730"/>
                </a:lnTo>
                <a:lnTo>
                  <a:pt x="12" y="53535"/>
                </a:lnTo>
                <a:lnTo>
                  <a:pt x="12" y="54327"/>
                </a:lnTo>
                <a:cubicBezTo>
                  <a:pt x="12" y="54327"/>
                  <a:pt x="2548" y="54873"/>
                  <a:pt x="2977" y="55043"/>
                </a:cubicBezTo>
                <a:cubicBezTo>
                  <a:pt x="3100" y="55090"/>
                  <a:pt x="3250" y="55106"/>
                  <a:pt x="3406" y="55106"/>
                </a:cubicBezTo>
                <a:cubicBezTo>
                  <a:pt x="3570" y="55106"/>
                  <a:pt x="3740" y="55088"/>
                  <a:pt x="3890" y="55071"/>
                </a:cubicBezTo>
                <a:cubicBezTo>
                  <a:pt x="4036" y="55053"/>
                  <a:pt x="4164" y="55035"/>
                  <a:pt x="4248" y="55035"/>
                </a:cubicBezTo>
                <a:cubicBezTo>
                  <a:pt x="4278" y="55035"/>
                  <a:pt x="4302" y="55037"/>
                  <a:pt x="4319" y="55043"/>
                </a:cubicBezTo>
                <a:cubicBezTo>
                  <a:pt x="4481" y="55087"/>
                  <a:pt x="4719" y="55233"/>
                  <a:pt x="5015" y="55375"/>
                </a:cubicBezTo>
                <a:cubicBezTo>
                  <a:pt x="5314" y="55516"/>
                  <a:pt x="5904" y="55706"/>
                  <a:pt x="6304" y="55706"/>
                </a:cubicBezTo>
                <a:cubicBezTo>
                  <a:pt x="6708" y="55706"/>
                  <a:pt x="7299" y="55755"/>
                  <a:pt x="7538" y="55828"/>
                </a:cubicBezTo>
                <a:cubicBezTo>
                  <a:pt x="7780" y="55900"/>
                  <a:pt x="8908" y="56090"/>
                  <a:pt x="9231" y="56183"/>
                </a:cubicBezTo>
                <a:cubicBezTo>
                  <a:pt x="9551" y="56280"/>
                  <a:pt x="9822" y="56709"/>
                  <a:pt x="10007" y="56923"/>
                </a:cubicBezTo>
                <a:cubicBezTo>
                  <a:pt x="10197" y="57138"/>
                  <a:pt x="10517" y="57566"/>
                  <a:pt x="10893" y="57804"/>
                </a:cubicBezTo>
                <a:cubicBezTo>
                  <a:pt x="11269" y="58043"/>
                  <a:pt x="11483" y="58472"/>
                  <a:pt x="11754" y="58520"/>
                </a:cubicBezTo>
                <a:cubicBezTo>
                  <a:pt x="12021" y="58569"/>
                  <a:pt x="13444" y="58734"/>
                  <a:pt x="13525" y="58779"/>
                </a:cubicBezTo>
                <a:cubicBezTo>
                  <a:pt x="13531" y="58782"/>
                  <a:pt x="13543" y="58784"/>
                  <a:pt x="13560" y="58784"/>
                </a:cubicBezTo>
                <a:cubicBezTo>
                  <a:pt x="13759" y="58784"/>
                  <a:pt x="14625" y="58540"/>
                  <a:pt x="14625" y="58540"/>
                </a:cubicBezTo>
                <a:cubicBezTo>
                  <a:pt x="14625" y="58540"/>
                  <a:pt x="15672" y="57804"/>
                  <a:pt x="15805" y="57756"/>
                </a:cubicBezTo>
                <a:cubicBezTo>
                  <a:pt x="15925" y="57712"/>
                  <a:pt x="16414" y="57361"/>
                  <a:pt x="16726" y="57361"/>
                </a:cubicBezTo>
                <a:cubicBezTo>
                  <a:pt x="16761" y="57361"/>
                  <a:pt x="16794" y="57366"/>
                  <a:pt x="16824" y="57375"/>
                </a:cubicBezTo>
                <a:cubicBezTo>
                  <a:pt x="17120" y="57469"/>
                  <a:pt x="17953" y="57756"/>
                  <a:pt x="18085" y="57804"/>
                </a:cubicBezTo>
                <a:cubicBezTo>
                  <a:pt x="18091" y="57806"/>
                  <a:pt x="18097" y="57807"/>
                  <a:pt x="18104" y="57807"/>
                </a:cubicBezTo>
                <a:cubicBezTo>
                  <a:pt x="18256" y="57807"/>
                  <a:pt x="18658" y="57348"/>
                  <a:pt x="18867" y="57278"/>
                </a:cubicBezTo>
                <a:cubicBezTo>
                  <a:pt x="18886" y="57272"/>
                  <a:pt x="18918" y="57269"/>
                  <a:pt x="18960" y="57269"/>
                </a:cubicBezTo>
                <a:cubicBezTo>
                  <a:pt x="19383" y="57269"/>
                  <a:pt x="20835" y="57574"/>
                  <a:pt x="20957" y="57659"/>
                </a:cubicBezTo>
                <a:cubicBezTo>
                  <a:pt x="21094" y="57756"/>
                  <a:pt x="22461" y="58278"/>
                  <a:pt x="22784" y="58351"/>
                </a:cubicBezTo>
                <a:cubicBezTo>
                  <a:pt x="23103" y="58423"/>
                  <a:pt x="23722" y="58467"/>
                  <a:pt x="23908" y="58682"/>
                </a:cubicBezTo>
                <a:cubicBezTo>
                  <a:pt x="24098" y="58896"/>
                  <a:pt x="24393" y="59826"/>
                  <a:pt x="24660" y="60064"/>
                </a:cubicBezTo>
                <a:cubicBezTo>
                  <a:pt x="24931" y="60303"/>
                  <a:pt x="25602" y="61330"/>
                  <a:pt x="25950" y="61471"/>
                </a:cubicBezTo>
                <a:cubicBezTo>
                  <a:pt x="26298" y="61613"/>
                  <a:pt x="27212" y="61759"/>
                  <a:pt x="27425" y="61803"/>
                </a:cubicBezTo>
                <a:cubicBezTo>
                  <a:pt x="27440" y="61806"/>
                  <a:pt x="27456" y="61808"/>
                  <a:pt x="27474" y="61808"/>
                </a:cubicBezTo>
                <a:cubicBezTo>
                  <a:pt x="27596" y="61808"/>
                  <a:pt x="27791" y="61741"/>
                  <a:pt x="27996" y="61674"/>
                </a:cubicBezTo>
                <a:cubicBezTo>
                  <a:pt x="28203" y="61609"/>
                  <a:pt x="28414" y="61540"/>
                  <a:pt x="28560" y="61540"/>
                </a:cubicBezTo>
                <a:cubicBezTo>
                  <a:pt x="28567" y="61540"/>
                  <a:pt x="28575" y="61540"/>
                  <a:pt x="28582" y="61540"/>
                </a:cubicBezTo>
                <a:cubicBezTo>
                  <a:pt x="28877" y="61564"/>
                  <a:pt x="29091" y="61949"/>
                  <a:pt x="29278" y="61973"/>
                </a:cubicBezTo>
                <a:cubicBezTo>
                  <a:pt x="29468" y="61993"/>
                  <a:pt x="30110" y="62353"/>
                  <a:pt x="30296" y="62421"/>
                </a:cubicBezTo>
                <a:cubicBezTo>
                  <a:pt x="30313" y="62428"/>
                  <a:pt x="30341" y="62431"/>
                  <a:pt x="30377" y="62431"/>
                </a:cubicBezTo>
                <a:cubicBezTo>
                  <a:pt x="30765" y="62431"/>
                  <a:pt x="32179" y="62108"/>
                  <a:pt x="32500" y="62042"/>
                </a:cubicBezTo>
                <a:cubicBezTo>
                  <a:pt x="32848" y="61969"/>
                  <a:pt x="33600" y="61710"/>
                  <a:pt x="33866" y="61589"/>
                </a:cubicBezTo>
                <a:cubicBezTo>
                  <a:pt x="34137" y="61471"/>
                  <a:pt x="34404" y="61301"/>
                  <a:pt x="34566" y="61217"/>
                </a:cubicBezTo>
                <a:cubicBezTo>
                  <a:pt x="34727" y="61136"/>
                  <a:pt x="36042" y="60542"/>
                  <a:pt x="36227" y="60348"/>
                </a:cubicBezTo>
                <a:cubicBezTo>
                  <a:pt x="36406" y="60169"/>
                  <a:pt x="37477" y="59866"/>
                  <a:pt x="37676" y="59866"/>
                </a:cubicBezTo>
                <a:cubicBezTo>
                  <a:pt x="37689" y="59866"/>
                  <a:pt x="37698" y="59867"/>
                  <a:pt x="37703" y="59870"/>
                </a:cubicBezTo>
                <a:cubicBezTo>
                  <a:pt x="37784" y="59919"/>
                  <a:pt x="38188" y="60206"/>
                  <a:pt x="38375" y="60230"/>
                </a:cubicBezTo>
                <a:cubicBezTo>
                  <a:pt x="38557" y="60253"/>
                  <a:pt x="39373" y="60495"/>
                  <a:pt x="39562" y="60495"/>
                </a:cubicBezTo>
                <a:cubicBezTo>
                  <a:pt x="39571" y="60495"/>
                  <a:pt x="39578" y="60494"/>
                  <a:pt x="39584" y="60493"/>
                </a:cubicBezTo>
                <a:cubicBezTo>
                  <a:pt x="39717" y="60469"/>
                  <a:pt x="40497" y="59729"/>
                  <a:pt x="40497" y="59729"/>
                </a:cubicBezTo>
                <a:cubicBezTo>
                  <a:pt x="40497" y="59729"/>
                  <a:pt x="41463" y="60299"/>
                  <a:pt x="41678" y="60299"/>
                </a:cubicBezTo>
                <a:cubicBezTo>
                  <a:pt x="41775" y="60299"/>
                  <a:pt x="41952" y="60388"/>
                  <a:pt x="42147" y="60473"/>
                </a:cubicBezTo>
                <a:cubicBezTo>
                  <a:pt x="42341" y="60559"/>
                  <a:pt x="42546" y="60642"/>
                  <a:pt x="42702" y="60642"/>
                </a:cubicBezTo>
                <a:cubicBezTo>
                  <a:pt x="42729" y="60642"/>
                  <a:pt x="42754" y="60640"/>
                  <a:pt x="42777" y="60635"/>
                </a:cubicBezTo>
                <a:cubicBezTo>
                  <a:pt x="43072" y="60562"/>
                  <a:pt x="43796" y="60251"/>
                  <a:pt x="44011" y="60251"/>
                </a:cubicBezTo>
                <a:cubicBezTo>
                  <a:pt x="44225" y="60251"/>
                  <a:pt x="44601" y="60348"/>
                  <a:pt x="44843" y="60514"/>
                </a:cubicBezTo>
                <a:cubicBezTo>
                  <a:pt x="45086" y="60683"/>
                  <a:pt x="46667" y="61014"/>
                  <a:pt x="46667" y="61014"/>
                </a:cubicBezTo>
                <a:lnTo>
                  <a:pt x="47124" y="60489"/>
                </a:lnTo>
                <a:lnTo>
                  <a:pt x="47124" y="59733"/>
                </a:lnTo>
                <a:lnTo>
                  <a:pt x="47116" y="9076"/>
                </a:lnTo>
                <a:lnTo>
                  <a:pt x="47116" y="8110"/>
                </a:lnTo>
                <a:cubicBezTo>
                  <a:pt x="47116" y="8110"/>
                  <a:pt x="45769" y="8301"/>
                  <a:pt x="45419" y="8301"/>
                </a:cubicBezTo>
                <a:cubicBezTo>
                  <a:pt x="45399" y="8301"/>
                  <a:pt x="45382" y="8301"/>
                  <a:pt x="45369" y="8299"/>
                </a:cubicBezTo>
                <a:cubicBezTo>
                  <a:pt x="45363" y="8299"/>
                  <a:pt x="45356" y="8298"/>
                  <a:pt x="45349" y="8298"/>
                </a:cubicBezTo>
                <a:cubicBezTo>
                  <a:pt x="45095" y="8298"/>
                  <a:pt x="44509" y="8729"/>
                  <a:pt x="44378" y="8777"/>
                </a:cubicBezTo>
                <a:cubicBezTo>
                  <a:pt x="44247" y="8823"/>
                  <a:pt x="43674" y="9329"/>
                  <a:pt x="43486" y="9329"/>
                </a:cubicBezTo>
                <a:cubicBezTo>
                  <a:pt x="43479" y="9329"/>
                  <a:pt x="43472" y="9329"/>
                  <a:pt x="43465" y="9327"/>
                </a:cubicBezTo>
                <a:cubicBezTo>
                  <a:pt x="43321" y="9284"/>
                  <a:pt x="42797" y="9052"/>
                  <a:pt x="42456" y="9052"/>
                </a:cubicBezTo>
                <a:cubicBezTo>
                  <a:pt x="42413" y="9052"/>
                  <a:pt x="42373" y="9056"/>
                  <a:pt x="42337" y="9064"/>
                </a:cubicBezTo>
                <a:cubicBezTo>
                  <a:pt x="42014" y="9137"/>
                  <a:pt x="41480" y="9779"/>
                  <a:pt x="41318" y="9779"/>
                </a:cubicBezTo>
                <a:cubicBezTo>
                  <a:pt x="41156" y="9779"/>
                  <a:pt x="39976" y="10803"/>
                  <a:pt x="39842" y="10876"/>
                </a:cubicBezTo>
                <a:cubicBezTo>
                  <a:pt x="39713" y="10946"/>
                  <a:pt x="39177" y="11305"/>
                  <a:pt x="39049" y="11305"/>
                </a:cubicBezTo>
                <a:cubicBezTo>
                  <a:pt x="39044" y="11305"/>
                  <a:pt x="39041" y="11304"/>
                  <a:pt x="39038" y="11304"/>
                </a:cubicBezTo>
                <a:cubicBezTo>
                  <a:pt x="38929" y="11279"/>
                  <a:pt x="38153" y="10734"/>
                  <a:pt x="38019" y="10685"/>
                </a:cubicBezTo>
                <a:cubicBezTo>
                  <a:pt x="37881" y="10637"/>
                  <a:pt x="37481" y="10208"/>
                  <a:pt x="37210" y="10208"/>
                </a:cubicBezTo>
                <a:cubicBezTo>
                  <a:pt x="37010" y="10208"/>
                  <a:pt x="36491" y="10249"/>
                  <a:pt x="36154" y="10249"/>
                </a:cubicBezTo>
                <a:cubicBezTo>
                  <a:pt x="36042" y="10249"/>
                  <a:pt x="35950" y="10244"/>
                  <a:pt x="35896" y="10232"/>
                </a:cubicBezTo>
                <a:cubicBezTo>
                  <a:pt x="35682" y="10184"/>
                  <a:pt x="35039" y="9566"/>
                  <a:pt x="34878" y="9469"/>
                </a:cubicBezTo>
                <a:cubicBezTo>
                  <a:pt x="34716" y="9375"/>
                  <a:pt x="34206" y="8708"/>
                  <a:pt x="33963" y="8611"/>
                </a:cubicBezTo>
                <a:cubicBezTo>
                  <a:pt x="33740" y="8525"/>
                  <a:pt x="33471" y="8274"/>
                  <a:pt x="33262" y="8274"/>
                </a:cubicBezTo>
                <a:cubicBezTo>
                  <a:pt x="33245" y="8274"/>
                  <a:pt x="33228" y="8276"/>
                  <a:pt x="33211" y="8280"/>
                </a:cubicBezTo>
                <a:cubicBezTo>
                  <a:pt x="32997" y="8328"/>
                  <a:pt x="31869" y="8493"/>
                  <a:pt x="31683" y="8493"/>
                </a:cubicBezTo>
                <a:cubicBezTo>
                  <a:pt x="31507" y="8493"/>
                  <a:pt x="30682" y="9025"/>
                  <a:pt x="30411" y="9025"/>
                </a:cubicBezTo>
                <a:cubicBezTo>
                  <a:pt x="30395" y="9025"/>
                  <a:pt x="30381" y="9023"/>
                  <a:pt x="30369" y="9019"/>
                </a:cubicBezTo>
                <a:cubicBezTo>
                  <a:pt x="30332" y="9006"/>
                  <a:pt x="30283" y="9001"/>
                  <a:pt x="30224" y="9001"/>
                </a:cubicBezTo>
                <a:cubicBezTo>
                  <a:pt x="30121" y="9001"/>
                  <a:pt x="29992" y="9016"/>
                  <a:pt x="29856" y="9032"/>
                </a:cubicBezTo>
                <a:cubicBezTo>
                  <a:pt x="29716" y="9045"/>
                  <a:pt x="29571" y="9059"/>
                  <a:pt x="29442" y="9059"/>
                </a:cubicBezTo>
                <a:cubicBezTo>
                  <a:pt x="29332" y="9059"/>
                  <a:pt x="29234" y="9049"/>
                  <a:pt x="29160" y="9019"/>
                </a:cubicBezTo>
                <a:cubicBezTo>
                  <a:pt x="28865" y="8898"/>
                  <a:pt x="28246" y="8469"/>
                  <a:pt x="27927" y="8328"/>
                </a:cubicBezTo>
                <a:cubicBezTo>
                  <a:pt x="27604" y="8183"/>
                  <a:pt x="27013" y="8065"/>
                  <a:pt x="26904" y="7899"/>
                </a:cubicBezTo>
                <a:cubicBezTo>
                  <a:pt x="26799" y="7730"/>
                  <a:pt x="26314" y="7398"/>
                  <a:pt x="26314" y="7135"/>
                </a:cubicBezTo>
                <a:cubicBezTo>
                  <a:pt x="26314" y="6873"/>
                  <a:pt x="25376" y="6614"/>
                  <a:pt x="25242" y="6517"/>
                </a:cubicBezTo>
                <a:cubicBezTo>
                  <a:pt x="25109" y="6420"/>
                  <a:pt x="24543" y="6205"/>
                  <a:pt x="24437" y="6112"/>
                </a:cubicBezTo>
                <a:cubicBezTo>
                  <a:pt x="24329" y="6015"/>
                  <a:pt x="23495" y="5494"/>
                  <a:pt x="23338" y="5373"/>
                </a:cubicBezTo>
                <a:cubicBezTo>
                  <a:pt x="23204" y="5276"/>
                  <a:pt x="22123" y="5080"/>
                  <a:pt x="21612" y="5080"/>
                </a:cubicBezTo>
                <a:cubicBezTo>
                  <a:pt x="21503" y="5080"/>
                  <a:pt x="21420" y="5089"/>
                  <a:pt x="21377" y="5110"/>
                </a:cubicBezTo>
                <a:cubicBezTo>
                  <a:pt x="21134" y="5231"/>
                  <a:pt x="20358" y="5801"/>
                  <a:pt x="20249" y="5849"/>
                </a:cubicBezTo>
                <a:cubicBezTo>
                  <a:pt x="20246" y="5850"/>
                  <a:pt x="20243" y="5851"/>
                  <a:pt x="20240" y="5851"/>
                </a:cubicBezTo>
                <a:cubicBezTo>
                  <a:pt x="20142" y="5851"/>
                  <a:pt x="20115" y="5082"/>
                  <a:pt x="20115" y="5082"/>
                </a:cubicBezTo>
                <a:cubicBezTo>
                  <a:pt x="20115" y="5082"/>
                  <a:pt x="19044" y="4612"/>
                  <a:pt x="18773" y="4442"/>
                </a:cubicBezTo>
                <a:cubicBezTo>
                  <a:pt x="18507" y="4277"/>
                  <a:pt x="17512" y="4253"/>
                  <a:pt x="17245" y="4063"/>
                </a:cubicBezTo>
                <a:cubicBezTo>
                  <a:pt x="16974" y="3872"/>
                  <a:pt x="16598" y="3347"/>
                  <a:pt x="16383" y="3205"/>
                </a:cubicBezTo>
                <a:cubicBezTo>
                  <a:pt x="16169" y="3064"/>
                  <a:pt x="14746" y="2777"/>
                  <a:pt x="14560" y="2728"/>
                </a:cubicBezTo>
                <a:cubicBezTo>
                  <a:pt x="14370" y="2680"/>
                  <a:pt x="14185" y="2300"/>
                  <a:pt x="13942" y="2158"/>
                </a:cubicBezTo>
                <a:cubicBezTo>
                  <a:pt x="13703" y="2012"/>
                  <a:pt x="13166" y="1609"/>
                  <a:pt x="12976" y="1467"/>
                </a:cubicBezTo>
                <a:cubicBezTo>
                  <a:pt x="12819" y="1348"/>
                  <a:pt x="12183" y="1108"/>
                  <a:pt x="11778" y="1108"/>
                </a:cubicBezTo>
                <a:cubicBezTo>
                  <a:pt x="11702" y="1108"/>
                  <a:pt x="11635" y="1116"/>
                  <a:pt x="11580" y="1135"/>
                </a:cubicBezTo>
                <a:cubicBezTo>
                  <a:pt x="11527" y="1153"/>
                  <a:pt x="11462" y="1161"/>
                  <a:pt x="11391" y="1161"/>
                </a:cubicBezTo>
                <a:cubicBezTo>
                  <a:pt x="11000" y="1161"/>
                  <a:pt x="10403" y="923"/>
                  <a:pt x="10266" y="824"/>
                </a:cubicBezTo>
                <a:cubicBezTo>
                  <a:pt x="10104" y="702"/>
                  <a:pt x="9648" y="347"/>
                  <a:pt x="9406" y="254"/>
                </a:cubicBezTo>
                <a:cubicBezTo>
                  <a:pt x="9211" y="175"/>
                  <a:pt x="8979" y="66"/>
                  <a:pt x="8636" y="66"/>
                </a:cubicBezTo>
                <a:cubicBezTo>
                  <a:pt x="8559" y="66"/>
                  <a:pt x="8476" y="71"/>
                  <a:pt x="8387" y="84"/>
                </a:cubicBezTo>
                <a:cubicBezTo>
                  <a:pt x="8173" y="116"/>
                  <a:pt x="7816" y="131"/>
                  <a:pt x="7456" y="131"/>
                </a:cubicBezTo>
                <a:cubicBezTo>
                  <a:pt x="7006" y="131"/>
                  <a:pt x="6553" y="108"/>
                  <a:pt x="6373" y="68"/>
                </a:cubicBezTo>
                <a:cubicBezTo>
                  <a:pt x="6307" y="52"/>
                  <a:pt x="6220" y="45"/>
                  <a:pt x="6120" y="45"/>
                </a:cubicBezTo>
                <a:cubicBezTo>
                  <a:pt x="5735" y="45"/>
                  <a:pt x="5170" y="143"/>
                  <a:pt x="4978" y="181"/>
                </a:cubicBezTo>
                <a:cubicBezTo>
                  <a:pt x="4768" y="223"/>
                  <a:pt x="4378" y="463"/>
                  <a:pt x="4104" y="463"/>
                </a:cubicBezTo>
                <a:cubicBezTo>
                  <a:pt x="4062" y="463"/>
                  <a:pt x="4023" y="457"/>
                  <a:pt x="3987" y="444"/>
                </a:cubicBezTo>
                <a:cubicBezTo>
                  <a:pt x="3716" y="347"/>
                  <a:pt x="3369" y="302"/>
                  <a:pt x="3102" y="254"/>
                </a:cubicBezTo>
                <a:cubicBezTo>
                  <a:pt x="2884" y="215"/>
                  <a:pt x="2424" y="0"/>
                  <a:pt x="2142" y="0"/>
                </a:cubicBezTo>
                <a:close/>
              </a:path>
            </a:pathLst>
          </a:custGeom>
          <a:solidFill>
            <a:schemeClr val="accent3"/>
          </a:solidFill>
          <a:ln>
            <a:noFill/>
          </a:ln>
          <a:effectLst>
            <a:outerShdw blurRad="71438" dist="66675" dir="3480000" algn="bl" rotWithShape="0">
              <a:srgbClr val="747373">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17" name="Google Shape;657;p43"/>
          <p:cNvSpPr/>
          <p:nvPr/>
        </p:nvSpPr>
        <p:spPr>
          <a:xfrm rot="295351">
            <a:off x="3769408" y="1232242"/>
            <a:ext cx="1605188" cy="1043771"/>
          </a:xfrm>
          <a:custGeom>
            <a:avLst/>
            <a:gdLst/>
            <a:ahLst/>
            <a:cxnLst/>
            <a:rect l="l" t="t" r="r" b="b"/>
            <a:pathLst>
              <a:path w="19489" h="18701" extrusionOk="0">
                <a:moveTo>
                  <a:pt x="18198" y="0"/>
                </a:moveTo>
                <a:lnTo>
                  <a:pt x="18163" y="4"/>
                </a:lnTo>
                <a:lnTo>
                  <a:pt x="17705" y="510"/>
                </a:lnTo>
                <a:lnTo>
                  <a:pt x="17248" y="1015"/>
                </a:lnTo>
                <a:lnTo>
                  <a:pt x="16763" y="594"/>
                </a:lnTo>
                <a:lnTo>
                  <a:pt x="16282" y="174"/>
                </a:lnTo>
                <a:lnTo>
                  <a:pt x="16241" y="178"/>
                </a:lnTo>
                <a:lnTo>
                  <a:pt x="15785" y="683"/>
                </a:lnTo>
                <a:lnTo>
                  <a:pt x="15328" y="1185"/>
                </a:lnTo>
                <a:lnTo>
                  <a:pt x="14847" y="764"/>
                </a:lnTo>
                <a:lnTo>
                  <a:pt x="14362" y="344"/>
                </a:lnTo>
                <a:lnTo>
                  <a:pt x="14325" y="348"/>
                </a:lnTo>
                <a:lnTo>
                  <a:pt x="13869" y="853"/>
                </a:lnTo>
                <a:lnTo>
                  <a:pt x="13412" y="1359"/>
                </a:lnTo>
                <a:lnTo>
                  <a:pt x="12926" y="938"/>
                </a:lnTo>
                <a:lnTo>
                  <a:pt x="12445" y="517"/>
                </a:lnTo>
                <a:lnTo>
                  <a:pt x="12408" y="521"/>
                </a:lnTo>
                <a:lnTo>
                  <a:pt x="11952" y="1027"/>
                </a:lnTo>
                <a:lnTo>
                  <a:pt x="11491" y="1532"/>
                </a:lnTo>
                <a:lnTo>
                  <a:pt x="11010" y="1107"/>
                </a:lnTo>
                <a:lnTo>
                  <a:pt x="10525" y="687"/>
                </a:lnTo>
                <a:lnTo>
                  <a:pt x="10488" y="691"/>
                </a:lnTo>
                <a:lnTo>
                  <a:pt x="10031" y="1197"/>
                </a:lnTo>
                <a:lnTo>
                  <a:pt x="9575" y="1702"/>
                </a:lnTo>
                <a:lnTo>
                  <a:pt x="9093" y="1282"/>
                </a:lnTo>
                <a:lnTo>
                  <a:pt x="8608" y="861"/>
                </a:lnTo>
                <a:lnTo>
                  <a:pt x="8571" y="865"/>
                </a:lnTo>
                <a:lnTo>
                  <a:pt x="8114" y="1370"/>
                </a:lnTo>
                <a:lnTo>
                  <a:pt x="7658" y="1876"/>
                </a:lnTo>
                <a:lnTo>
                  <a:pt x="7173" y="1452"/>
                </a:lnTo>
                <a:lnTo>
                  <a:pt x="6692" y="1031"/>
                </a:lnTo>
                <a:lnTo>
                  <a:pt x="6655" y="1035"/>
                </a:lnTo>
                <a:lnTo>
                  <a:pt x="6194" y="1540"/>
                </a:lnTo>
                <a:lnTo>
                  <a:pt x="5737" y="2046"/>
                </a:lnTo>
                <a:lnTo>
                  <a:pt x="5257" y="1626"/>
                </a:lnTo>
                <a:lnTo>
                  <a:pt x="4772" y="1204"/>
                </a:lnTo>
                <a:lnTo>
                  <a:pt x="4735" y="1204"/>
                </a:lnTo>
                <a:lnTo>
                  <a:pt x="4278" y="1710"/>
                </a:lnTo>
                <a:lnTo>
                  <a:pt x="3821" y="2219"/>
                </a:lnTo>
                <a:lnTo>
                  <a:pt x="3335" y="1795"/>
                </a:lnTo>
                <a:lnTo>
                  <a:pt x="2855" y="1374"/>
                </a:lnTo>
                <a:lnTo>
                  <a:pt x="2818" y="1379"/>
                </a:lnTo>
                <a:lnTo>
                  <a:pt x="2357" y="1884"/>
                </a:lnTo>
                <a:lnTo>
                  <a:pt x="1900" y="2389"/>
                </a:lnTo>
                <a:lnTo>
                  <a:pt x="1419" y="1969"/>
                </a:lnTo>
                <a:lnTo>
                  <a:pt x="939" y="1549"/>
                </a:lnTo>
                <a:lnTo>
                  <a:pt x="898" y="1553"/>
                </a:lnTo>
                <a:lnTo>
                  <a:pt x="441" y="2054"/>
                </a:lnTo>
                <a:lnTo>
                  <a:pt x="0" y="2547"/>
                </a:lnTo>
                <a:lnTo>
                  <a:pt x="672" y="17997"/>
                </a:lnTo>
                <a:lnTo>
                  <a:pt x="987" y="18275"/>
                </a:lnTo>
                <a:lnTo>
                  <a:pt x="1472" y="18700"/>
                </a:lnTo>
                <a:lnTo>
                  <a:pt x="1508" y="18695"/>
                </a:lnTo>
                <a:lnTo>
                  <a:pt x="1965" y="18191"/>
                </a:lnTo>
                <a:lnTo>
                  <a:pt x="2422" y="17681"/>
                </a:lnTo>
                <a:lnTo>
                  <a:pt x="2907" y="18105"/>
                </a:lnTo>
                <a:lnTo>
                  <a:pt x="3389" y="18525"/>
                </a:lnTo>
                <a:lnTo>
                  <a:pt x="3421" y="18525"/>
                </a:lnTo>
                <a:lnTo>
                  <a:pt x="3425" y="18522"/>
                </a:lnTo>
                <a:lnTo>
                  <a:pt x="3886" y="18016"/>
                </a:lnTo>
                <a:lnTo>
                  <a:pt x="4339" y="17511"/>
                </a:lnTo>
                <a:lnTo>
                  <a:pt x="4824" y="17932"/>
                </a:lnTo>
                <a:lnTo>
                  <a:pt x="5305" y="18356"/>
                </a:lnTo>
                <a:lnTo>
                  <a:pt x="5345" y="18352"/>
                </a:lnTo>
                <a:lnTo>
                  <a:pt x="5802" y="17846"/>
                </a:lnTo>
                <a:lnTo>
                  <a:pt x="6259" y="17337"/>
                </a:lnTo>
                <a:lnTo>
                  <a:pt x="6740" y="17762"/>
                </a:lnTo>
                <a:lnTo>
                  <a:pt x="7226" y="18182"/>
                </a:lnTo>
                <a:lnTo>
                  <a:pt x="7241" y="18182"/>
                </a:lnTo>
                <a:lnTo>
                  <a:pt x="7261" y="18178"/>
                </a:lnTo>
                <a:lnTo>
                  <a:pt x="7722" y="17672"/>
                </a:lnTo>
                <a:lnTo>
                  <a:pt x="8176" y="17167"/>
                </a:lnTo>
                <a:lnTo>
                  <a:pt x="8661" y="17588"/>
                </a:lnTo>
                <a:lnTo>
                  <a:pt x="9142" y="18012"/>
                </a:lnTo>
                <a:lnTo>
                  <a:pt x="9182" y="18008"/>
                </a:lnTo>
                <a:lnTo>
                  <a:pt x="9639" y="17503"/>
                </a:lnTo>
                <a:lnTo>
                  <a:pt x="10096" y="16993"/>
                </a:lnTo>
                <a:lnTo>
                  <a:pt x="10577" y="17418"/>
                </a:lnTo>
                <a:lnTo>
                  <a:pt x="11058" y="17838"/>
                </a:lnTo>
                <a:lnTo>
                  <a:pt x="11098" y="17838"/>
                </a:lnTo>
                <a:lnTo>
                  <a:pt x="11555" y="17329"/>
                </a:lnTo>
                <a:lnTo>
                  <a:pt x="12012" y="16823"/>
                </a:lnTo>
                <a:lnTo>
                  <a:pt x="12498" y="17248"/>
                </a:lnTo>
                <a:lnTo>
                  <a:pt x="12979" y="17669"/>
                </a:lnTo>
                <a:lnTo>
                  <a:pt x="13015" y="17665"/>
                </a:lnTo>
                <a:lnTo>
                  <a:pt x="13472" y="17159"/>
                </a:lnTo>
                <a:lnTo>
                  <a:pt x="13929" y="16650"/>
                </a:lnTo>
                <a:lnTo>
                  <a:pt x="14414" y="17075"/>
                </a:lnTo>
                <a:lnTo>
                  <a:pt x="14895" y="17495"/>
                </a:lnTo>
                <a:lnTo>
                  <a:pt x="14936" y="17495"/>
                </a:lnTo>
                <a:lnTo>
                  <a:pt x="15392" y="16985"/>
                </a:lnTo>
                <a:lnTo>
                  <a:pt x="15849" y="16480"/>
                </a:lnTo>
                <a:lnTo>
                  <a:pt x="16334" y="16900"/>
                </a:lnTo>
                <a:lnTo>
                  <a:pt x="16816" y="17325"/>
                </a:lnTo>
                <a:lnTo>
                  <a:pt x="16836" y="17325"/>
                </a:lnTo>
                <a:lnTo>
                  <a:pt x="16853" y="17321"/>
                </a:lnTo>
                <a:lnTo>
                  <a:pt x="17309" y="16816"/>
                </a:lnTo>
                <a:lnTo>
                  <a:pt x="17766" y="16306"/>
                </a:lnTo>
                <a:lnTo>
                  <a:pt x="18251" y="16730"/>
                </a:lnTo>
                <a:lnTo>
                  <a:pt x="18732" y="17151"/>
                </a:lnTo>
                <a:lnTo>
                  <a:pt x="18769" y="17151"/>
                </a:lnTo>
                <a:lnTo>
                  <a:pt x="19230" y="16642"/>
                </a:lnTo>
                <a:lnTo>
                  <a:pt x="19488" y="16355"/>
                </a:lnTo>
                <a:lnTo>
                  <a:pt x="19480" y="15829"/>
                </a:lnTo>
                <a:lnTo>
                  <a:pt x="18878" y="594"/>
                </a:lnTo>
                <a:lnTo>
                  <a:pt x="18684" y="424"/>
                </a:lnTo>
                <a:lnTo>
                  <a:pt x="18198" y="0"/>
                </a:lnTo>
                <a:close/>
              </a:path>
            </a:pathLst>
          </a:custGeom>
          <a:solidFill>
            <a:schemeClr val="accent3"/>
          </a:solidFill>
          <a:ln>
            <a:noFill/>
          </a:ln>
          <a:effectLst>
            <a:outerShdw blurRad="71438" dist="66675" dir="3480000" algn="bl" rotWithShape="0">
              <a:srgbClr val="747373">
                <a:alpha val="64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48618" name="Google Shape;658;p43"/>
          <p:cNvSpPr txBox="1">
            <a:spLocks noGrp="1"/>
          </p:cNvSpPr>
          <p:nvPr>
            <p:ph type="title"/>
          </p:nvPr>
        </p:nvSpPr>
        <p:spPr>
          <a:xfrm>
            <a:off x="2284650" y="2287489"/>
            <a:ext cx="4574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800"/>
              <a:t>INTERTEXTUALITY</a:t>
            </a:r>
            <a:endParaRPr sz="3800"/>
          </a:p>
        </p:txBody>
      </p:sp>
      <p:sp>
        <p:nvSpPr>
          <p:cNvPr id="1048619" name="Google Shape;659;p43"/>
          <p:cNvSpPr txBox="1">
            <a:spLocks noGrp="1"/>
          </p:cNvSpPr>
          <p:nvPr>
            <p:ph type="title" idx="2"/>
          </p:nvPr>
        </p:nvSpPr>
        <p:spPr>
          <a:xfrm>
            <a:off x="3937350" y="1257025"/>
            <a:ext cx="1269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IV</a:t>
            </a:r>
          </a:p>
        </p:txBody>
      </p:sp>
      <p:sp>
        <p:nvSpPr>
          <p:cNvPr id="1048620" name="Google Shape;660;p43"/>
          <p:cNvSpPr txBox="1">
            <a:spLocks noGrp="1"/>
          </p:cNvSpPr>
          <p:nvPr>
            <p:ph type="subTitle" idx="1"/>
          </p:nvPr>
        </p:nvSpPr>
        <p:spPr>
          <a:xfrm>
            <a:off x="2284650" y="3088864"/>
            <a:ext cx="45747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Own understanding of Reporters</a:t>
            </a:r>
          </a:p>
        </p:txBody>
      </p:sp>
      <p:sp>
        <p:nvSpPr>
          <p:cNvPr id="1048621" name="Google Shape;661;p43"/>
          <p:cNvSpPr/>
          <p:nvPr/>
        </p:nvSpPr>
        <p:spPr>
          <a:xfrm rot="3423302">
            <a:off x="6638929" y="3299160"/>
            <a:ext cx="367860" cy="932761"/>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chemeClr val="accent6">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662;p43"/>
          <p:cNvGrpSpPr/>
          <p:nvPr/>
        </p:nvGrpSpPr>
        <p:grpSpPr>
          <a:xfrm rot="1316256">
            <a:off x="1059066" y="725707"/>
            <a:ext cx="1191624" cy="1630403"/>
            <a:chOff x="7848870" y="190509"/>
            <a:chExt cx="1191613" cy="1630387"/>
          </a:xfrm>
        </p:grpSpPr>
        <p:pic>
          <p:nvPicPr>
            <p:cNvPr id="2097182" name="Google Shape;663;p43"/>
            <p:cNvPicPr preferRelativeResize="0">
              <a:picLocks/>
            </p:cNvPicPr>
            <p:nvPr/>
          </p:nvPicPr>
          <p:blipFill>
            <a:blip r:embed="rId3">
              <a:alphaModFix amt="29000"/>
            </a:blip>
            <a:stretch>
              <a:fillRect/>
            </a:stretch>
          </p:blipFill>
          <p:spPr>
            <a:xfrm>
              <a:off x="7880425" y="222064"/>
              <a:ext cx="1160058" cy="1598832"/>
            </a:xfrm>
            <a:prstGeom prst="rect">
              <a:avLst/>
            </a:prstGeom>
            <a:noFill/>
            <a:ln>
              <a:noFill/>
            </a:ln>
          </p:spPr>
        </p:pic>
        <p:pic>
          <p:nvPicPr>
            <p:cNvPr id="2097183" name="Google Shape;664;p43"/>
            <p:cNvPicPr preferRelativeResize="0">
              <a:picLocks/>
            </p:cNvPicPr>
            <p:nvPr/>
          </p:nvPicPr>
          <p:blipFill>
            <a:blip r:embed="rId4">
              <a:alphaModFix/>
            </a:blip>
            <a:stretch>
              <a:fillRect/>
            </a:stretch>
          </p:blipFill>
          <p:spPr>
            <a:xfrm>
              <a:off x="7848870" y="190509"/>
              <a:ext cx="1160058" cy="1598832"/>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1048596" name="Google Shape;669;p44"/>
          <p:cNvSpPr/>
          <p:nvPr/>
        </p:nvSpPr>
        <p:spPr>
          <a:xfrm rot="-5400000">
            <a:off x="3511041" y="-1205272"/>
            <a:ext cx="2121876" cy="6111371"/>
          </a:xfrm>
          <a:custGeom>
            <a:avLst/>
            <a:gdLst/>
            <a:ahLst/>
            <a:cxnLst/>
            <a:rect l="l" t="t" r="r" b="b"/>
            <a:pathLst>
              <a:path w="47124" h="62431" extrusionOk="0">
                <a:moveTo>
                  <a:pt x="2142" y="0"/>
                </a:moveTo>
                <a:cubicBezTo>
                  <a:pt x="2073" y="0"/>
                  <a:pt x="2015" y="13"/>
                  <a:pt x="1974" y="43"/>
                </a:cubicBezTo>
                <a:cubicBezTo>
                  <a:pt x="1759" y="205"/>
                  <a:pt x="1" y="1062"/>
                  <a:pt x="1" y="1062"/>
                </a:cubicBezTo>
                <a:lnTo>
                  <a:pt x="5" y="1730"/>
                </a:lnTo>
                <a:lnTo>
                  <a:pt x="12" y="53535"/>
                </a:lnTo>
                <a:lnTo>
                  <a:pt x="12" y="54327"/>
                </a:lnTo>
                <a:cubicBezTo>
                  <a:pt x="12" y="54327"/>
                  <a:pt x="2548" y="54873"/>
                  <a:pt x="2977" y="55043"/>
                </a:cubicBezTo>
                <a:cubicBezTo>
                  <a:pt x="3100" y="55090"/>
                  <a:pt x="3250" y="55106"/>
                  <a:pt x="3406" y="55106"/>
                </a:cubicBezTo>
                <a:cubicBezTo>
                  <a:pt x="3570" y="55106"/>
                  <a:pt x="3740" y="55088"/>
                  <a:pt x="3890" y="55071"/>
                </a:cubicBezTo>
                <a:cubicBezTo>
                  <a:pt x="4036" y="55053"/>
                  <a:pt x="4164" y="55035"/>
                  <a:pt x="4248" y="55035"/>
                </a:cubicBezTo>
                <a:cubicBezTo>
                  <a:pt x="4278" y="55035"/>
                  <a:pt x="4302" y="55037"/>
                  <a:pt x="4319" y="55043"/>
                </a:cubicBezTo>
                <a:cubicBezTo>
                  <a:pt x="4481" y="55087"/>
                  <a:pt x="4719" y="55233"/>
                  <a:pt x="5015" y="55375"/>
                </a:cubicBezTo>
                <a:cubicBezTo>
                  <a:pt x="5314" y="55516"/>
                  <a:pt x="5904" y="55706"/>
                  <a:pt x="6304" y="55706"/>
                </a:cubicBezTo>
                <a:cubicBezTo>
                  <a:pt x="6708" y="55706"/>
                  <a:pt x="7299" y="55755"/>
                  <a:pt x="7538" y="55828"/>
                </a:cubicBezTo>
                <a:cubicBezTo>
                  <a:pt x="7780" y="55900"/>
                  <a:pt x="8908" y="56090"/>
                  <a:pt x="9231" y="56183"/>
                </a:cubicBezTo>
                <a:cubicBezTo>
                  <a:pt x="9551" y="56280"/>
                  <a:pt x="9822" y="56709"/>
                  <a:pt x="10007" y="56923"/>
                </a:cubicBezTo>
                <a:cubicBezTo>
                  <a:pt x="10197" y="57138"/>
                  <a:pt x="10517" y="57566"/>
                  <a:pt x="10893" y="57804"/>
                </a:cubicBezTo>
                <a:cubicBezTo>
                  <a:pt x="11269" y="58043"/>
                  <a:pt x="11483" y="58472"/>
                  <a:pt x="11754" y="58520"/>
                </a:cubicBezTo>
                <a:cubicBezTo>
                  <a:pt x="12021" y="58569"/>
                  <a:pt x="13444" y="58734"/>
                  <a:pt x="13525" y="58779"/>
                </a:cubicBezTo>
                <a:cubicBezTo>
                  <a:pt x="13531" y="58782"/>
                  <a:pt x="13543" y="58784"/>
                  <a:pt x="13560" y="58784"/>
                </a:cubicBezTo>
                <a:cubicBezTo>
                  <a:pt x="13759" y="58784"/>
                  <a:pt x="14625" y="58540"/>
                  <a:pt x="14625" y="58540"/>
                </a:cubicBezTo>
                <a:cubicBezTo>
                  <a:pt x="14625" y="58540"/>
                  <a:pt x="15672" y="57804"/>
                  <a:pt x="15805" y="57756"/>
                </a:cubicBezTo>
                <a:cubicBezTo>
                  <a:pt x="15925" y="57712"/>
                  <a:pt x="16414" y="57361"/>
                  <a:pt x="16726" y="57361"/>
                </a:cubicBezTo>
                <a:cubicBezTo>
                  <a:pt x="16761" y="57361"/>
                  <a:pt x="16794" y="57366"/>
                  <a:pt x="16824" y="57375"/>
                </a:cubicBezTo>
                <a:cubicBezTo>
                  <a:pt x="17120" y="57469"/>
                  <a:pt x="17953" y="57756"/>
                  <a:pt x="18085" y="57804"/>
                </a:cubicBezTo>
                <a:cubicBezTo>
                  <a:pt x="18091" y="57806"/>
                  <a:pt x="18097" y="57807"/>
                  <a:pt x="18104" y="57807"/>
                </a:cubicBezTo>
                <a:cubicBezTo>
                  <a:pt x="18256" y="57807"/>
                  <a:pt x="18658" y="57348"/>
                  <a:pt x="18867" y="57278"/>
                </a:cubicBezTo>
                <a:cubicBezTo>
                  <a:pt x="18886" y="57272"/>
                  <a:pt x="18918" y="57269"/>
                  <a:pt x="18960" y="57269"/>
                </a:cubicBezTo>
                <a:cubicBezTo>
                  <a:pt x="19383" y="57269"/>
                  <a:pt x="20835" y="57574"/>
                  <a:pt x="20957" y="57659"/>
                </a:cubicBezTo>
                <a:cubicBezTo>
                  <a:pt x="21094" y="57756"/>
                  <a:pt x="22461" y="58278"/>
                  <a:pt x="22784" y="58351"/>
                </a:cubicBezTo>
                <a:cubicBezTo>
                  <a:pt x="23103" y="58423"/>
                  <a:pt x="23722" y="58467"/>
                  <a:pt x="23908" y="58682"/>
                </a:cubicBezTo>
                <a:cubicBezTo>
                  <a:pt x="24098" y="58896"/>
                  <a:pt x="24393" y="59826"/>
                  <a:pt x="24660" y="60064"/>
                </a:cubicBezTo>
                <a:cubicBezTo>
                  <a:pt x="24931" y="60303"/>
                  <a:pt x="25602" y="61330"/>
                  <a:pt x="25950" y="61471"/>
                </a:cubicBezTo>
                <a:cubicBezTo>
                  <a:pt x="26298" y="61613"/>
                  <a:pt x="27212" y="61759"/>
                  <a:pt x="27425" y="61803"/>
                </a:cubicBezTo>
                <a:cubicBezTo>
                  <a:pt x="27440" y="61806"/>
                  <a:pt x="27456" y="61808"/>
                  <a:pt x="27474" y="61808"/>
                </a:cubicBezTo>
                <a:cubicBezTo>
                  <a:pt x="27596" y="61808"/>
                  <a:pt x="27791" y="61741"/>
                  <a:pt x="27996" y="61674"/>
                </a:cubicBezTo>
                <a:cubicBezTo>
                  <a:pt x="28203" y="61609"/>
                  <a:pt x="28414" y="61540"/>
                  <a:pt x="28560" y="61540"/>
                </a:cubicBezTo>
                <a:cubicBezTo>
                  <a:pt x="28567" y="61540"/>
                  <a:pt x="28575" y="61540"/>
                  <a:pt x="28582" y="61540"/>
                </a:cubicBezTo>
                <a:cubicBezTo>
                  <a:pt x="28877" y="61564"/>
                  <a:pt x="29091" y="61949"/>
                  <a:pt x="29278" y="61973"/>
                </a:cubicBezTo>
                <a:cubicBezTo>
                  <a:pt x="29468" y="61993"/>
                  <a:pt x="30110" y="62353"/>
                  <a:pt x="30296" y="62421"/>
                </a:cubicBezTo>
                <a:cubicBezTo>
                  <a:pt x="30313" y="62428"/>
                  <a:pt x="30341" y="62431"/>
                  <a:pt x="30377" y="62431"/>
                </a:cubicBezTo>
                <a:cubicBezTo>
                  <a:pt x="30765" y="62431"/>
                  <a:pt x="32179" y="62108"/>
                  <a:pt x="32500" y="62042"/>
                </a:cubicBezTo>
                <a:cubicBezTo>
                  <a:pt x="32848" y="61969"/>
                  <a:pt x="33600" y="61710"/>
                  <a:pt x="33866" y="61589"/>
                </a:cubicBezTo>
                <a:cubicBezTo>
                  <a:pt x="34137" y="61471"/>
                  <a:pt x="34404" y="61301"/>
                  <a:pt x="34566" y="61217"/>
                </a:cubicBezTo>
                <a:cubicBezTo>
                  <a:pt x="34727" y="61136"/>
                  <a:pt x="36042" y="60542"/>
                  <a:pt x="36227" y="60348"/>
                </a:cubicBezTo>
                <a:cubicBezTo>
                  <a:pt x="36406" y="60169"/>
                  <a:pt x="37477" y="59866"/>
                  <a:pt x="37676" y="59866"/>
                </a:cubicBezTo>
                <a:cubicBezTo>
                  <a:pt x="37689" y="59866"/>
                  <a:pt x="37698" y="59867"/>
                  <a:pt x="37703" y="59870"/>
                </a:cubicBezTo>
                <a:cubicBezTo>
                  <a:pt x="37784" y="59919"/>
                  <a:pt x="38188" y="60206"/>
                  <a:pt x="38375" y="60230"/>
                </a:cubicBezTo>
                <a:cubicBezTo>
                  <a:pt x="38557" y="60253"/>
                  <a:pt x="39373" y="60495"/>
                  <a:pt x="39562" y="60495"/>
                </a:cubicBezTo>
                <a:cubicBezTo>
                  <a:pt x="39571" y="60495"/>
                  <a:pt x="39578" y="60494"/>
                  <a:pt x="39584" y="60493"/>
                </a:cubicBezTo>
                <a:cubicBezTo>
                  <a:pt x="39717" y="60469"/>
                  <a:pt x="40497" y="59729"/>
                  <a:pt x="40497" y="59729"/>
                </a:cubicBezTo>
                <a:cubicBezTo>
                  <a:pt x="40497" y="59729"/>
                  <a:pt x="41463" y="60299"/>
                  <a:pt x="41678" y="60299"/>
                </a:cubicBezTo>
                <a:cubicBezTo>
                  <a:pt x="41775" y="60299"/>
                  <a:pt x="41952" y="60388"/>
                  <a:pt x="42147" y="60473"/>
                </a:cubicBezTo>
                <a:cubicBezTo>
                  <a:pt x="42341" y="60559"/>
                  <a:pt x="42546" y="60642"/>
                  <a:pt x="42702" y="60642"/>
                </a:cubicBezTo>
                <a:cubicBezTo>
                  <a:pt x="42729" y="60642"/>
                  <a:pt x="42754" y="60640"/>
                  <a:pt x="42777" y="60635"/>
                </a:cubicBezTo>
                <a:cubicBezTo>
                  <a:pt x="43072" y="60562"/>
                  <a:pt x="43796" y="60251"/>
                  <a:pt x="44011" y="60251"/>
                </a:cubicBezTo>
                <a:cubicBezTo>
                  <a:pt x="44225" y="60251"/>
                  <a:pt x="44601" y="60348"/>
                  <a:pt x="44843" y="60514"/>
                </a:cubicBezTo>
                <a:cubicBezTo>
                  <a:pt x="45086" y="60683"/>
                  <a:pt x="46667" y="61014"/>
                  <a:pt x="46667" y="61014"/>
                </a:cubicBezTo>
                <a:lnTo>
                  <a:pt x="47124" y="60489"/>
                </a:lnTo>
                <a:lnTo>
                  <a:pt x="47124" y="59733"/>
                </a:lnTo>
                <a:lnTo>
                  <a:pt x="47116" y="9076"/>
                </a:lnTo>
                <a:lnTo>
                  <a:pt x="47116" y="8110"/>
                </a:lnTo>
                <a:cubicBezTo>
                  <a:pt x="47116" y="8110"/>
                  <a:pt x="45769" y="8301"/>
                  <a:pt x="45419" y="8301"/>
                </a:cubicBezTo>
                <a:cubicBezTo>
                  <a:pt x="45399" y="8301"/>
                  <a:pt x="45382" y="8301"/>
                  <a:pt x="45369" y="8299"/>
                </a:cubicBezTo>
                <a:cubicBezTo>
                  <a:pt x="45363" y="8299"/>
                  <a:pt x="45356" y="8298"/>
                  <a:pt x="45349" y="8298"/>
                </a:cubicBezTo>
                <a:cubicBezTo>
                  <a:pt x="45095" y="8298"/>
                  <a:pt x="44509" y="8729"/>
                  <a:pt x="44378" y="8777"/>
                </a:cubicBezTo>
                <a:cubicBezTo>
                  <a:pt x="44247" y="8823"/>
                  <a:pt x="43674" y="9329"/>
                  <a:pt x="43486" y="9329"/>
                </a:cubicBezTo>
                <a:cubicBezTo>
                  <a:pt x="43479" y="9329"/>
                  <a:pt x="43472" y="9329"/>
                  <a:pt x="43465" y="9327"/>
                </a:cubicBezTo>
                <a:cubicBezTo>
                  <a:pt x="43321" y="9284"/>
                  <a:pt x="42797" y="9052"/>
                  <a:pt x="42456" y="9052"/>
                </a:cubicBezTo>
                <a:cubicBezTo>
                  <a:pt x="42413" y="9052"/>
                  <a:pt x="42373" y="9056"/>
                  <a:pt x="42337" y="9064"/>
                </a:cubicBezTo>
                <a:cubicBezTo>
                  <a:pt x="42014" y="9137"/>
                  <a:pt x="41480" y="9779"/>
                  <a:pt x="41318" y="9779"/>
                </a:cubicBezTo>
                <a:cubicBezTo>
                  <a:pt x="41156" y="9779"/>
                  <a:pt x="39976" y="10803"/>
                  <a:pt x="39842" y="10876"/>
                </a:cubicBezTo>
                <a:cubicBezTo>
                  <a:pt x="39713" y="10946"/>
                  <a:pt x="39177" y="11305"/>
                  <a:pt x="39049" y="11305"/>
                </a:cubicBezTo>
                <a:cubicBezTo>
                  <a:pt x="39044" y="11305"/>
                  <a:pt x="39041" y="11304"/>
                  <a:pt x="39038" y="11304"/>
                </a:cubicBezTo>
                <a:cubicBezTo>
                  <a:pt x="38929" y="11279"/>
                  <a:pt x="38153" y="10734"/>
                  <a:pt x="38019" y="10685"/>
                </a:cubicBezTo>
                <a:cubicBezTo>
                  <a:pt x="37881" y="10637"/>
                  <a:pt x="37481" y="10208"/>
                  <a:pt x="37210" y="10208"/>
                </a:cubicBezTo>
                <a:cubicBezTo>
                  <a:pt x="37010" y="10208"/>
                  <a:pt x="36491" y="10249"/>
                  <a:pt x="36154" y="10249"/>
                </a:cubicBezTo>
                <a:cubicBezTo>
                  <a:pt x="36042" y="10249"/>
                  <a:pt x="35950" y="10244"/>
                  <a:pt x="35896" y="10232"/>
                </a:cubicBezTo>
                <a:cubicBezTo>
                  <a:pt x="35682" y="10184"/>
                  <a:pt x="35039" y="9566"/>
                  <a:pt x="34878" y="9469"/>
                </a:cubicBezTo>
                <a:cubicBezTo>
                  <a:pt x="34716" y="9375"/>
                  <a:pt x="34206" y="8708"/>
                  <a:pt x="33963" y="8611"/>
                </a:cubicBezTo>
                <a:cubicBezTo>
                  <a:pt x="33740" y="8525"/>
                  <a:pt x="33471" y="8274"/>
                  <a:pt x="33262" y="8274"/>
                </a:cubicBezTo>
                <a:cubicBezTo>
                  <a:pt x="33245" y="8274"/>
                  <a:pt x="33228" y="8276"/>
                  <a:pt x="33211" y="8280"/>
                </a:cubicBezTo>
                <a:cubicBezTo>
                  <a:pt x="32997" y="8328"/>
                  <a:pt x="31869" y="8493"/>
                  <a:pt x="31683" y="8493"/>
                </a:cubicBezTo>
                <a:cubicBezTo>
                  <a:pt x="31507" y="8493"/>
                  <a:pt x="30682" y="9025"/>
                  <a:pt x="30411" y="9025"/>
                </a:cubicBezTo>
                <a:cubicBezTo>
                  <a:pt x="30395" y="9025"/>
                  <a:pt x="30381" y="9023"/>
                  <a:pt x="30369" y="9019"/>
                </a:cubicBezTo>
                <a:cubicBezTo>
                  <a:pt x="30332" y="9006"/>
                  <a:pt x="30283" y="9001"/>
                  <a:pt x="30224" y="9001"/>
                </a:cubicBezTo>
                <a:cubicBezTo>
                  <a:pt x="30121" y="9001"/>
                  <a:pt x="29992" y="9016"/>
                  <a:pt x="29856" y="9032"/>
                </a:cubicBezTo>
                <a:cubicBezTo>
                  <a:pt x="29716" y="9045"/>
                  <a:pt x="29571" y="9059"/>
                  <a:pt x="29442" y="9059"/>
                </a:cubicBezTo>
                <a:cubicBezTo>
                  <a:pt x="29332" y="9059"/>
                  <a:pt x="29234" y="9049"/>
                  <a:pt x="29160" y="9019"/>
                </a:cubicBezTo>
                <a:cubicBezTo>
                  <a:pt x="28865" y="8898"/>
                  <a:pt x="28246" y="8469"/>
                  <a:pt x="27927" y="8328"/>
                </a:cubicBezTo>
                <a:cubicBezTo>
                  <a:pt x="27604" y="8183"/>
                  <a:pt x="27013" y="8065"/>
                  <a:pt x="26904" y="7899"/>
                </a:cubicBezTo>
                <a:cubicBezTo>
                  <a:pt x="26799" y="7730"/>
                  <a:pt x="26314" y="7398"/>
                  <a:pt x="26314" y="7135"/>
                </a:cubicBezTo>
                <a:cubicBezTo>
                  <a:pt x="26314" y="6873"/>
                  <a:pt x="25376" y="6614"/>
                  <a:pt x="25242" y="6517"/>
                </a:cubicBezTo>
                <a:cubicBezTo>
                  <a:pt x="25109" y="6420"/>
                  <a:pt x="24543" y="6205"/>
                  <a:pt x="24437" y="6112"/>
                </a:cubicBezTo>
                <a:cubicBezTo>
                  <a:pt x="24329" y="6015"/>
                  <a:pt x="23495" y="5494"/>
                  <a:pt x="23338" y="5373"/>
                </a:cubicBezTo>
                <a:cubicBezTo>
                  <a:pt x="23204" y="5276"/>
                  <a:pt x="22123" y="5080"/>
                  <a:pt x="21612" y="5080"/>
                </a:cubicBezTo>
                <a:cubicBezTo>
                  <a:pt x="21503" y="5080"/>
                  <a:pt x="21420" y="5089"/>
                  <a:pt x="21377" y="5110"/>
                </a:cubicBezTo>
                <a:cubicBezTo>
                  <a:pt x="21134" y="5231"/>
                  <a:pt x="20358" y="5801"/>
                  <a:pt x="20249" y="5849"/>
                </a:cubicBezTo>
                <a:cubicBezTo>
                  <a:pt x="20246" y="5850"/>
                  <a:pt x="20243" y="5851"/>
                  <a:pt x="20240" y="5851"/>
                </a:cubicBezTo>
                <a:cubicBezTo>
                  <a:pt x="20142" y="5851"/>
                  <a:pt x="20115" y="5082"/>
                  <a:pt x="20115" y="5082"/>
                </a:cubicBezTo>
                <a:cubicBezTo>
                  <a:pt x="20115" y="5082"/>
                  <a:pt x="19044" y="4612"/>
                  <a:pt x="18773" y="4442"/>
                </a:cubicBezTo>
                <a:cubicBezTo>
                  <a:pt x="18507" y="4277"/>
                  <a:pt x="17512" y="4253"/>
                  <a:pt x="17245" y="4063"/>
                </a:cubicBezTo>
                <a:cubicBezTo>
                  <a:pt x="16974" y="3872"/>
                  <a:pt x="16598" y="3347"/>
                  <a:pt x="16383" y="3205"/>
                </a:cubicBezTo>
                <a:cubicBezTo>
                  <a:pt x="16169" y="3064"/>
                  <a:pt x="14746" y="2777"/>
                  <a:pt x="14560" y="2728"/>
                </a:cubicBezTo>
                <a:cubicBezTo>
                  <a:pt x="14370" y="2680"/>
                  <a:pt x="14185" y="2300"/>
                  <a:pt x="13942" y="2158"/>
                </a:cubicBezTo>
                <a:cubicBezTo>
                  <a:pt x="13703" y="2012"/>
                  <a:pt x="13166" y="1609"/>
                  <a:pt x="12976" y="1467"/>
                </a:cubicBezTo>
                <a:cubicBezTo>
                  <a:pt x="12819" y="1348"/>
                  <a:pt x="12183" y="1108"/>
                  <a:pt x="11778" y="1108"/>
                </a:cubicBezTo>
                <a:cubicBezTo>
                  <a:pt x="11702" y="1108"/>
                  <a:pt x="11635" y="1116"/>
                  <a:pt x="11580" y="1135"/>
                </a:cubicBezTo>
                <a:cubicBezTo>
                  <a:pt x="11527" y="1153"/>
                  <a:pt x="11462" y="1161"/>
                  <a:pt x="11391" y="1161"/>
                </a:cubicBezTo>
                <a:cubicBezTo>
                  <a:pt x="11000" y="1161"/>
                  <a:pt x="10403" y="923"/>
                  <a:pt x="10266" y="824"/>
                </a:cubicBezTo>
                <a:cubicBezTo>
                  <a:pt x="10104" y="702"/>
                  <a:pt x="9648" y="347"/>
                  <a:pt x="9406" y="254"/>
                </a:cubicBezTo>
                <a:cubicBezTo>
                  <a:pt x="9211" y="175"/>
                  <a:pt x="8979" y="66"/>
                  <a:pt x="8636" y="66"/>
                </a:cubicBezTo>
                <a:cubicBezTo>
                  <a:pt x="8559" y="66"/>
                  <a:pt x="8476" y="71"/>
                  <a:pt x="8387" y="84"/>
                </a:cubicBezTo>
                <a:cubicBezTo>
                  <a:pt x="8173" y="116"/>
                  <a:pt x="7816" y="131"/>
                  <a:pt x="7456" y="131"/>
                </a:cubicBezTo>
                <a:cubicBezTo>
                  <a:pt x="7006" y="131"/>
                  <a:pt x="6553" y="108"/>
                  <a:pt x="6373" y="68"/>
                </a:cubicBezTo>
                <a:cubicBezTo>
                  <a:pt x="6307" y="52"/>
                  <a:pt x="6220" y="45"/>
                  <a:pt x="6120" y="45"/>
                </a:cubicBezTo>
                <a:cubicBezTo>
                  <a:pt x="5735" y="45"/>
                  <a:pt x="5170" y="143"/>
                  <a:pt x="4978" y="181"/>
                </a:cubicBezTo>
                <a:cubicBezTo>
                  <a:pt x="4768" y="223"/>
                  <a:pt x="4378" y="463"/>
                  <a:pt x="4104" y="463"/>
                </a:cubicBezTo>
                <a:cubicBezTo>
                  <a:pt x="4062" y="463"/>
                  <a:pt x="4023" y="457"/>
                  <a:pt x="3987" y="444"/>
                </a:cubicBezTo>
                <a:cubicBezTo>
                  <a:pt x="3716" y="347"/>
                  <a:pt x="3369" y="302"/>
                  <a:pt x="3102" y="254"/>
                </a:cubicBezTo>
                <a:cubicBezTo>
                  <a:pt x="2884" y="215"/>
                  <a:pt x="2424" y="0"/>
                  <a:pt x="2142" y="0"/>
                </a:cubicBezTo>
                <a:close/>
              </a:path>
            </a:pathLst>
          </a:custGeom>
          <a:solidFill>
            <a:schemeClr val="accent3"/>
          </a:solidFill>
          <a:ln>
            <a:noFill/>
          </a:ln>
          <a:effectLst>
            <a:outerShdw blurRad="71438" dist="66675" dir="3480000" algn="bl" rotWithShape="0">
              <a:srgbClr val="747373">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97" name="Google Shape;670;p44"/>
          <p:cNvSpPr txBox="1">
            <a:spLocks noGrp="1"/>
          </p:cNvSpPr>
          <p:nvPr>
            <p:ph type="title"/>
          </p:nvPr>
        </p:nvSpPr>
        <p:spPr>
          <a:xfrm>
            <a:off x="2303550" y="3052225"/>
            <a:ext cx="4956900" cy="43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Joan Boticario</a:t>
            </a:r>
          </a:p>
        </p:txBody>
      </p:sp>
      <p:sp>
        <p:nvSpPr>
          <p:cNvPr id="1048598" name="Google Shape;671;p44"/>
          <p:cNvSpPr txBox="1">
            <a:spLocks noGrp="1"/>
          </p:cNvSpPr>
          <p:nvPr>
            <p:ph type="subTitle" idx="1"/>
          </p:nvPr>
        </p:nvSpPr>
        <p:spPr>
          <a:xfrm>
            <a:off x="1796650" y="3624194"/>
            <a:ext cx="6340800" cy="54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Although  S</a:t>
            </a:r>
            <a:r>
              <a:rPr lang="en-PH"/>
              <a:t>port </a:t>
            </a:r>
            <a:r>
              <a:rPr lang="en-US"/>
              <a:t>is </a:t>
            </a:r>
            <a:r>
              <a:rPr lang="en-PH"/>
              <a:t> </a:t>
            </a:r>
            <a:r>
              <a:rPr lang="en-US"/>
              <a:t>Fun, hard and it is used to success a people but this is not a reason for us to not to pursue our educatio. Even if we have a talented. </a:t>
            </a:r>
            <a:endParaRPr lang="en"/>
          </a:p>
        </p:txBody>
      </p:sp>
      <p:sp>
        <p:nvSpPr>
          <p:cNvPr id="1048599" name="Google Shape;672;p44"/>
          <p:cNvSpPr/>
          <p:nvPr/>
        </p:nvSpPr>
        <p:spPr>
          <a:xfrm rot="-5163492" flipH="1">
            <a:off x="6705166" y="353677"/>
            <a:ext cx="367848" cy="932772"/>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chemeClr val="accent6">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00" name="Google Shape;673;p44"/>
          <p:cNvSpPr/>
          <p:nvPr/>
        </p:nvSpPr>
        <p:spPr>
          <a:xfrm rot="-6300050" flipH="1">
            <a:off x="1715770" y="2342570"/>
            <a:ext cx="367819" cy="932772"/>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chemeClr val="accent6">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a:extLst>
              <a:ext uri="{FF2B5EF4-FFF2-40B4-BE49-F238E27FC236}">
                <a16:creationId xmlns:a16="http://schemas.microsoft.com/office/drawing/2014/main" id="{B08A71A8-E572-F241-A029-57C7419DB03F}"/>
              </a:ext>
            </a:extLst>
          </p:cNvPr>
          <p:cNvPicPr>
            <a:picLocks noChangeAspect="1"/>
          </p:cNvPicPr>
          <p:nvPr/>
        </p:nvPicPr>
        <p:blipFill>
          <a:blip r:embed="rId3"/>
          <a:stretch>
            <a:fillRect/>
          </a:stretch>
        </p:blipFill>
        <p:spPr>
          <a:xfrm>
            <a:off x="3833121" y="830034"/>
            <a:ext cx="1736736" cy="200896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1048582" name="Google Shape;679;p45"/>
          <p:cNvSpPr/>
          <p:nvPr/>
        </p:nvSpPr>
        <p:spPr>
          <a:xfrm rot="-5400000">
            <a:off x="3511041" y="-1205272"/>
            <a:ext cx="2121876" cy="6111371"/>
          </a:xfrm>
          <a:custGeom>
            <a:avLst/>
            <a:gdLst/>
            <a:ahLst/>
            <a:cxnLst/>
            <a:rect l="l" t="t" r="r" b="b"/>
            <a:pathLst>
              <a:path w="47124" h="62431" extrusionOk="0">
                <a:moveTo>
                  <a:pt x="2142" y="0"/>
                </a:moveTo>
                <a:cubicBezTo>
                  <a:pt x="2073" y="0"/>
                  <a:pt x="2015" y="13"/>
                  <a:pt x="1974" y="43"/>
                </a:cubicBezTo>
                <a:cubicBezTo>
                  <a:pt x="1759" y="205"/>
                  <a:pt x="1" y="1062"/>
                  <a:pt x="1" y="1062"/>
                </a:cubicBezTo>
                <a:lnTo>
                  <a:pt x="5" y="1730"/>
                </a:lnTo>
                <a:lnTo>
                  <a:pt x="12" y="53535"/>
                </a:lnTo>
                <a:lnTo>
                  <a:pt x="12" y="54327"/>
                </a:lnTo>
                <a:cubicBezTo>
                  <a:pt x="12" y="54327"/>
                  <a:pt x="2548" y="54873"/>
                  <a:pt x="2977" y="55043"/>
                </a:cubicBezTo>
                <a:cubicBezTo>
                  <a:pt x="3100" y="55090"/>
                  <a:pt x="3250" y="55106"/>
                  <a:pt x="3406" y="55106"/>
                </a:cubicBezTo>
                <a:cubicBezTo>
                  <a:pt x="3570" y="55106"/>
                  <a:pt x="3740" y="55088"/>
                  <a:pt x="3890" y="55071"/>
                </a:cubicBezTo>
                <a:cubicBezTo>
                  <a:pt x="4036" y="55053"/>
                  <a:pt x="4164" y="55035"/>
                  <a:pt x="4248" y="55035"/>
                </a:cubicBezTo>
                <a:cubicBezTo>
                  <a:pt x="4278" y="55035"/>
                  <a:pt x="4302" y="55037"/>
                  <a:pt x="4319" y="55043"/>
                </a:cubicBezTo>
                <a:cubicBezTo>
                  <a:pt x="4481" y="55087"/>
                  <a:pt x="4719" y="55233"/>
                  <a:pt x="5015" y="55375"/>
                </a:cubicBezTo>
                <a:cubicBezTo>
                  <a:pt x="5314" y="55516"/>
                  <a:pt x="5904" y="55706"/>
                  <a:pt x="6304" y="55706"/>
                </a:cubicBezTo>
                <a:cubicBezTo>
                  <a:pt x="6708" y="55706"/>
                  <a:pt x="7299" y="55755"/>
                  <a:pt x="7538" y="55828"/>
                </a:cubicBezTo>
                <a:cubicBezTo>
                  <a:pt x="7780" y="55900"/>
                  <a:pt x="8908" y="56090"/>
                  <a:pt x="9231" y="56183"/>
                </a:cubicBezTo>
                <a:cubicBezTo>
                  <a:pt x="9551" y="56280"/>
                  <a:pt x="9822" y="56709"/>
                  <a:pt x="10007" y="56923"/>
                </a:cubicBezTo>
                <a:cubicBezTo>
                  <a:pt x="10197" y="57138"/>
                  <a:pt x="10517" y="57566"/>
                  <a:pt x="10893" y="57804"/>
                </a:cubicBezTo>
                <a:cubicBezTo>
                  <a:pt x="11269" y="58043"/>
                  <a:pt x="11483" y="58472"/>
                  <a:pt x="11754" y="58520"/>
                </a:cubicBezTo>
                <a:cubicBezTo>
                  <a:pt x="12021" y="58569"/>
                  <a:pt x="13444" y="58734"/>
                  <a:pt x="13525" y="58779"/>
                </a:cubicBezTo>
                <a:cubicBezTo>
                  <a:pt x="13531" y="58782"/>
                  <a:pt x="13543" y="58784"/>
                  <a:pt x="13560" y="58784"/>
                </a:cubicBezTo>
                <a:cubicBezTo>
                  <a:pt x="13759" y="58784"/>
                  <a:pt x="14625" y="58540"/>
                  <a:pt x="14625" y="58540"/>
                </a:cubicBezTo>
                <a:cubicBezTo>
                  <a:pt x="14625" y="58540"/>
                  <a:pt x="15672" y="57804"/>
                  <a:pt x="15805" y="57756"/>
                </a:cubicBezTo>
                <a:cubicBezTo>
                  <a:pt x="15925" y="57712"/>
                  <a:pt x="16414" y="57361"/>
                  <a:pt x="16726" y="57361"/>
                </a:cubicBezTo>
                <a:cubicBezTo>
                  <a:pt x="16761" y="57361"/>
                  <a:pt x="16794" y="57366"/>
                  <a:pt x="16824" y="57375"/>
                </a:cubicBezTo>
                <a:cubicBezTo>
                  <a:pt x="17120" y="57469"/>
                  <a:pt x="17953" y="57756"/>
                  <a:pt x="18085" y="57804"/>
                </a:cubicBezTo>
                <a:cubicBezTo>
                  <a:pt x="18091" y="57806"/>
                  <a:pt x="18097" y="57807"/>
                  <a:pt x="18104" y="57807"/>
                </a:cubicBezTo>
                <a:cubicBezTo>
                  <a:pt x="18256" y="57807"/>
                  <a:pt x="18658" y="57348"/>
                  <a:pt x="18867" y="57278"/>
                </a:cubicBezTo>
                <a:cubicBezTo>
                  <a:pt x="18886" y="57272"/>
                  <a:pt x="18918" y="57269"/>
                  <a:pt x="18960" y="57269"/>
                </a:cubicBezTo>
                <a:cubicBezTo>
                  <a:pt x="19383" y="57269"/>
                  <a:pt x="20835" y="57574"/>
                  <a:pt x="20957" y="57659"/>
                </a:cubicBezTo>
                <a:cubicBezTo>
                  <a:pt x="21094" y="57756"/>
                  <a:pt x="22461" y="58278"/>
                  <a:pt x="22784" y="58351"/>
                </a:cubicBezTo>
                <a:cubicBezTo>
                  <a:pt x="23103" y="58423"/>
                  <a:pt x="23722" y="58467"/>
                  <a:pt x="23908" y="58682"/>
                </a:cubicBezTo>
                <a:cubicBezTo>
                  <a:pt x="24098" y="58896"/>
                  <a:pt x="24393" y="59826"/>
                  <a:pt x="24660" y="60064"/>
                </a:cubicBezTo>
                <a:cubicBezTo>
                  <a:pt x="24931" y="60303"/>
                  <a:pt x="25602" y="61330"/>
                  <a:pt x="25950" y="61471"/>
                </a:cubicBezTo>
                <a:cubicBezTo>
                  <a:pt x="26298" y="61613"/>
                  <a:pt x="27212" y="61759"/>
                  <a:pt x="27425" y="61803"/>
                </a:cubicBezTo>
                <a:cubicBezTo>
                  <a:pt x="27440" y="61806"/>
                  <a:pt x="27456" y="61808"/>
                  <a:pt x="27474" y="61808"/>
                </a:cubicBezTo>
                <a:cubicBezTo>
                  <a:pt x="27596" y="61808"/>
                  <a:pt x="27791" y="61741"/>
                  <a:pt x="27996" y="61674"/>
                </a:cubicBezTo>
                <a:cubicBezTo>
                  <a:pt x="28203" y="61609"/>
                  <a:pt x="28414" y="61540"/>
                  <a:pt x="28560" y="61540"/>
                </a:cubicBezTo>
                <a:cubicBezTo>
                  <a:pt x="28567" y="61540"/>
                  <a:pt x="28575" y="61540"/>
                  <a:pt x="28582" y="61540"/>
                </a:cubicBezTo>
                <a:cubicBezTo>
                  <a:pt x="28877" y="61564"/>
                  <a:pt x="29091" y="61949"/>
                  <a:pt x="29278" y="61973"/>
                </a:cubicBezTo>
                <a:cubicBezTo>
                  <a:pt x="29468" y="61993"/>
                  <a:pt x="30110" y="62353"/>
                  <a:pt x="30296" y="62421"/>
                </a:cubicBezTo>
                <a:cubicBezTo>
                  <a:pt x="30313" y="62428"/>
                  <a:pt x="30341" y="62431"/>
                  <a:pt x="30377" y="62431"/>
                </a:cubicBezTo>
                <a:cubicBezTo>
                  <a:pt x="30765" y="62431"/>
                  <a:pt x="32179" y="62108"/>
                  <a:pt x="32500" y="62042"/>
                </a:cubicBezTo>
                <a:cubicBezTo>
                  <a:pt x="32848" y="61969"/>
                  <a:pt x="33600" y="61710"/>
                  <a:pt x="33866" y="61589"/>
                </a:cubicBezTo>
                <a:cubicBezTo>
                  <a:pt x="34137" y="61471"/>
                  <a:pt x="34404" y="61301"/>
                  <a:pt x="34566" y="61217"/>
                </a:cubicBezTo>
                <a:cubicBezTo>
                  <a:pt x="34727" y="61136"/>
                  <a:pt x="36042" y="60542"/>
                  <a:pt x="36227" y="60348"/>
                </a:cubicBezTo>
                <a:cubicBezTo>
                  <a:pt x="36406" y="60169"/>
                  <a:pt x="37477" y="59866"/>
                  <a:pt x="37676" y="59866"/>
                </a:cubicBezTo>
                <a:cubicBezTo>
                  <a:pt x="37689" y="59866"/>
                  <a:pt x="37698" y="59867"/>
                  <a:pt x="37703" y="59870"/>
                </a:cubicBezTo>
                <a:cubicBezTo>
                  <a:pt x="37784" y="59919"/>
                  <a:pt x="38188" y="60206"/>
                  <a:pt x="38375" y="60230"/>
                </a:cubicBezTo>
                <a:cubicBezTo>
                  <a:pt x="38557" y="60253"/>
                  <a:pt x="39373" y="60495"/>
                  <a:pt x="39562" y="60495"/>
                </a:cubicBezTo>
                <a:cubicBezTo>
                  <a:pt x="39571" y="60495"/>
                  <a:pt x="39578" y="60494"/>
                  <a:pt x="39584" y="60493"/>
                </a:cubicBezTo>
                <a:cubicBezTo>
                  <a:pt x="39717" y="60469"/>
                  <a:pt x="40497" y="59729"/>
                  <a:pt x="40497" y="59729"/>
                </a:cubicBezTo>
                <a:cubicBezTo>
                  <a:pt x="40497" y="59729"/>
                  <a:pt x="41463" y="60299"/>
                  <a:pt x="41678" y="60299"/>
                </a:cubicBezTo>
                <a:cubicBezTo>
                  <a:pt x="41775" y="60299"/>
                  <a:pt x="41952" y="60388"/>
                  <a:pt x="42147" y="60473"/>
                </a:cubicBezTo>
                <a:cubicBezTo>
                  <a:pt x="42341" y="60559"/>
                  <a:pt x="42546" y="60642"/>
                  <a:pt x="42702" y="60642"/>
                </a:cubicBezTo>
                <a:cubicBezTo>
                  <a:pt x="42729" y="60642"/>
                  <a:pt x="42754" y="60640"/>
                  <a:pt x="42777" y="60635"/>
                </a:cubicBezTo>
                <a:cubicBezTo>
                  <a:pt x="43072" y="60562"/>
                  <a:pt x="43796" y="60251"/>
                  <a:pt x="44011" y="60251"/>
                </a:cubicBezTo>
                <a:cubicBezTo>
                  <a:pt x="44225" y="60251"/>
                  <a:pt x="44601" y="60348"/>
                  <a:pt x="44843" y="60514"/>
                </a:cubicBezTo>
                <a:cubicBezTo>
                  <a:pt x="45086" y="60683"/>
                  <a:pt x="46667" y="61014"/>
                  <a:pt x="46667" y="61014"/>
                </a:cubicBezTo>
                <a:lnTo>
                  <a:pt x="47124" y="60489"/>
                </a:lnTo>
                <a:lnTo>
                  <a:pt x="47124" y="59733"/>
                </a:lnTo>
                <a:lnTo>
                  <a:pt x="47116" y="9076"/>
                </a:lnTo>
                <a:lnTo>
                  <a:pt x="47116" y="8110"/>
                </a:lnTo>
                <a:cubicBezTo>
                  <a:pt x="47116" y="8110"/>
                  <a:pt x="45769" y="8301"/>
                  <a:pt x="45419" y="8301"/>
                </a:cubicBezTo>
                <a:cubicBezTo>
                  <a:pt x="45399" y="8301"/>
                  <a:pt x="45382" y="8301"/>
                  <a:pt x="45369" y="8299"/>
                </a:cubicBezTo>
                <a:cubicBezTo>
                  <a:pt x="45363" y="8299"/>
                  <a:pt x="45356" y="8298"/>
                  <a:pt x="45349" y="8298"/>
                </a:cubicBezTo>
                <a:cubicBezTo>
                  <a:pt x="45095" y="8298"/>
                  <a:pt x="44509" y="8729"/>
                  <a:pt x="44378" y="8777"/>
                </a:cubicBezTo>
                <a:cubicBezTo>
                  <a:pt x="44247" y="8823"/>
                  <a:pt x="43674" y="9329"/>
                  <a:pt x="43486" y="9329"/>
                </a:cubicBezTo>
                <a:cubicBezTo>
                  <a:pt x="43479" y="9329"/>
                  <a:pt x="43472" y="9329"/>
                  <a:pt x="43465" y="9327"/>
                </a:cubicBezTo>
                <a:cubicBezTo>
                  <a:pt x="43321" y="9284"/>
                  <a:pt x="42797" y="9052"/>
                  <a:pt x="42456" y="9052"/>
                </a:cubicBezTo>
                <a:cubicBezTo>
                  <a:pt x="42413" y="9052"/>
                  <a:pt x="42373" y="9056"/>
                  <a:pt x="42337" y="9064"/>
                </a:cubicBezTo>
                <a:cubicBezTo>
                  <a:pt x="42014" y="9137"/>
                  <a:pt x="41480" y="9779"/>
                  <a:pt x="41318" y="9779"/>
                </a:cubicBezTo>
                <a:cubicBezTo>
                  <a:pt x="41156" y="9779"/>
                  <a:pt x="39976" y="10803"/>
                  <a:pt x="39842" y="10876"/>
                </a:cubicBezTo>
                <a:cubicBezTo>
                  <a:pt x="39713" y="10946"/>
                  <a:pt x="39177" y="11305"/>
                  <a:pt x="39049" y="11305"/>
                </a:cubicBezTo>
                <a:cubicBezTo>
                  <a:pt x="39044" y="11305"/>
                  <a:pt x="39041" y="11304"/>
                  <a:pt x="39038" y="11304"/>
                </a:cubicBezTo>
                <a:cubicBezTo>
                  <a:pt x="38929" y="11279"/>
                  <a:pt x="38153" y="10734"/>
                  <a:pt x="38019" y="10685"/>
                </a:cubicBezTo>
                <a:cubicBezTo>
                  <a:pt x="37881" y="10637"/>
                  <a:pt x="37481" y="10208"/>
                  <a:pt x="37210" y="10208"/>
                </a:cubicBezTo>
                <a:cubicBezTo>
                  <a:pt x="37010" y="10208"/>
                  <a:pt x="36491" y="10249"/>
                  <a:pt x="36154" y="10249"/>
                </a:cubicBezTo>
                <a:cubicBezTo>
                  <a:pt x="36042" y="10249"/>
                  <a:pt x="35950" y="10244"/>
                  <a:pt x="35896" y="10232"/>
                </a:cubicBezTo>
                <a:cubicBezTo>
                  <a:pt x="35682" y="10184"/>
                  <a:pt x="35039" y="9566"/>
                  <a:pt x="34878" y="9469"/>
                </a:cubicBezTo>
                <a:cubicBezTo>
                  <a:pt x="34716" y="9375"/>
                  <a:pt x="34206" y="8708"/>
                  <a:pt x="33963" y="8611"/>
                </a:cubicBezTo>
                <a:cubicBezTo>
                  <a:pt x="33740" y="8525"/>
                  <a:pt x="33471" y="8274"/>
                  <a:pt x="33262" y="8274"/>
                </a:cubicBezTo>
                <a:cubicBezTo>
                  <a:pt x="33245" y="8274"/>
                  <a:pt x="33228" y="8276"/>
                  <a:pt x="33211" y="8280"/>
                </a:cubicBezTo>
                <a:cubicBezTo>
                  <a:pt x="32997" y="8328"/>
                  <a:pt x="31869" y="8493"/>
                  <a:pt x="31683" y="8493"/>
                </a:cubicBezTo>
                <a:cubicBezTo>
                  <a:pt x="31507" y="8493"/>
                  <a:pt x="30682" y="9025"/>
                  <a:pt x="30411" y="9025"/>
                </a:cubicBezTo>
                <a:cubicBezTo>
                  <a:pt x="30395" y="9025"/>
                  <a:pt x="30381" y="9023"/>
                  <a:pt x="30369" y="9019"/>
                </a:cubicBezTo>
                <a:cubicBezTo>
                  <a:pt x="30332" y="9006"/>
                  <a:pt x="30283" y="9001"/>
                  <a:pt x="30224" y="9001"/>
                </a:cubicBezTo>
                <a:cubicBezTo>
                  <a:pt x="30121" y="9001"/>
                  <a:pt x="29992" y="9016"/>
                  <a:pt x="29856" y="9032"/>
                </a:cubicBezTo>
                <a:cubicBezTo>
                  <a:pt x="29716" y="9045"/>
                  <a:pt x="29571" y="9059"/>
                  <a:pt x="29442" y="9059"/>
                </a:cubicBezTo>
                <a:cubicBezTo>
                  <a:pt x="29332" y="9059"/>
                  <a:pt x="29234" y="9049"/>
                  <a:pt x="29160" y="9019"/>
                </a:cubicBezTo>
                <a:cubicBezTo>
                  <a:pt x="28865" y="8898"/>
                  <a:pt x="28246" y="8469"/>
                  <a:pt x="27927" y="8328"/>
                </a:cubicBezTo>
                <a:cubicBezTo>
                  <a:pt x="27604" y="8183"/>
                  <a:pt x="27013" y="8065"/>
                  <a:pt x="26904" y="7899"/>
                </a:cubicBezTo>
                <a:cubicBezTo>
                  <a:pt x="26799" y="7730"/>
                  <a:pt x="26314" y="7398"/>
                  <a:pt x="26314" y="7135"/>
                </a:cubicBezTo>
                <a:cubicBezTo>
                  <a:pt x="26314" y="6873"/>
                  <a:pt x="25376" y="6614"/>
                  <a:pt x="25242" y="6517"/>
                </a:cubicBezTo>
                <a:cubicBezTo>
                  <a:pt x="25109" y="6420"/>
                  <a:pt x="24543" y="6205"/>
                  <a:pt x="24437" y="6112"/>
                </a:cubicBezTo>
                <a:cubicBezTo>
                  <a:pt x="24329" y="6015"/>
                  <a:pt x="23495" y="5494"/>
                  <a:pt x="23338" y="5373"/>
                </a:cubicBezTo>
                <a:cubicBezTo>
                  <a:pt x="23204" y="5276"/>
                  <a:pt x="22123" y="5080"/>
                  <a:pt x="21612" y="5080"/>
                </a:cubicBezTo>
                <a:cubicBezTo>
                  <a:pt x="21503" y="5080"/>
                  <a:pt x="21420" y="5089"/>
                  <a:pt x="21377" y="5110"/>
                </a:cubicBezTo>
                <a:cubicBezTo>
                  <a:pt x="21134" y="5231"/>
                  <a:pt x="20358" y="5801"/>
                  <a:pt x="20249" y="5849"/>
                </a:cubicBezTo>
                <a:cubicBezTo>
                  <a:pt x="20246" y="5850"/>
                  <a:pt x="20243" y="5851"/>
                  <a:pt x="20240" y="5851"/>
                </a:cubicBezTo>
                <a:cubicBezTo>
                  <a:pt x="20142" y="5851"/>
                  <a:pt x="20115" y="5082"/>
                  <a:pt x="20115" y="5082"/>
                </a:cubicBezTo>
                <a:cubicBezTo>
                  <a:pt x="20115" y="5082"/>
                  <a:pt x="19044" y="4612"/>
                  <a:pt x="18773" y="4442"/>
                </a:cubicBezTo>
                <a:cubicBezTo>
                  <a:pt x="18507" y="4277"/>
                  <a:pt x="17512" y="4253"/>
                  <a:pt x="17245" y="4063"/>
                </a:cubicBezTo>
                <a:cubicBezTo>
                  <a:pt x="16974" y="3872"/>
                  <a:pt x="16598" y="3347"/>
                  <a:pt x="16383" y="3205"/>
                </a:cubicBezTo>
                <a:cubicBezTo>
                  <a:pt x="16169" y="3064"/>
                  <a:pt x="14746" y="2777"/>
                  <a:pt x="14560" y="2728"/>
                </a:cubicBezTo>
                <a:cubicBezTo>
                  <a:pt x="14370" y="2680"/>
                  <a:pt x="14185" y="2300"/>
                  <a:pt x="13942" y="2158"/>
                </a:cubicBezTo>
                <a:cubicBezTo>
                  <a:pt x="13703" y="2012"/>
                  <a:pt x="13166" y="1609"/>
                  <a:pt x="12976" y="1467"/>
                </a:cubicBezTo>
                <a:cubicBezTo>
                  <a:pt x="12819" y="1348"/>
                  <a:pt x="12183" y="1108"/>
                  <a:pt x="11778" y="1108"/>
                </a:cubicBezTo>
                <a:cubicBezTo>
                  <a:pt x="11702" y="1108"/>
                  <a:pt x="11635" y="1116"/>
                  <a:pt x="11580" y="1135"/>
                </a:cubicBezTo>
                <a:cubicBezTo>
                  <a:pt x="11527" y="1153"/>
                  <a:pt x="11462" y="1161"/>
                  <a:pt x="11391" y="1161"/>
                </a:cubicBezTo>
                <a:cubicBezTo>
                  <a:pt x="11000" y="1161"/>
                  <a:pt x="10403" y="923"/>
                  <a:pt x="10266" y="824"/>
                </a:cubicBezTo>
                <a:cubicBezTo>
                  <a:pt x="10104" y="702"/>
                  <a:pt x="9648" y="347"/>
                  <a:pt x="9406" y="254"/>
                </a:cubicBezTo>
                <a:cubicBezTo>
                  <a:pt x="9211" y="175"/>
                  <a:pt x="8979" y="66"/>
                  <a:pt x="8636" y="66"/>
                </a:cubicBezTo>
                <a:cubicBezTo>
                  <a:pt x="8559" y="66"/>
                  <a:pt x="8476" y="71"/>
                  <a:pt x="8387" y="84"/>
                </a:cubicBezTo>
                <a:cubicBezTo>
                  <a:pt x="8173" y="116"/>
                  <a:pt x="7816" y="131"/>
                  <a:pt x="7456" y="131"/>
                </a:cubicBezTo>
                <a:cubicBezTo>
                  <a:pt x="7006" y="131"/>
                  <a:pt x="6553" y="108"/>
                  <a:pt x="6373" y="68"/>
                </a:cubicBezTo>
                <a:cubicBezTo>
                  <a:pt x="6307" y="52"/>
                  <a:pt x="6220" y="45"/>
                  <a:pt x="6120" y="45"/>
                </a:cubicBezTo>
                <a:cubicBezTo>
                  <a:pt x="5735" y="45"/>
                  <a:pt x="5170" y="143"/>
                  <a:pt x="4978" y="181"/>
                </a:cubicBezTo>
                <a:cubicBezTo>
                  <a:pt x="4768" y="223"/>
                  <a:pt x="4378" y="463"/>
                  <a:pt x="4104" y="463"/>
                </a:cubicBezTo>
                <a:cubicBezTo>
                  <a:pt x="4062" y="463"/>
                  <a:pt x="4023" y="457"/>
                  <a:pt x="3987" y="444"/>
                </a:cubicBezTo>
                <a:cubicBezTo>
                  <a:pt x="3716" y="347"/>
                  <a:pt x="3369" y="302"/>
                  <a:pt x="3102" y="254"/>
                </a:cubicBezTo>
                <a:cubicBezTo>
                  <a:pt x="2884" y="215"/>
                  <a:pt x="2424" y="0"/>
                  <a:pt x="2142" y="0"/>
                </a:cubicBezTo>
                <a:close/>
              </a:path>
            </a:pathLst>
          </a:custGeom>
          <a:solidFill>
            <a:schemeClr val="accent3"/>
          </a:solidFill>
          <a:ln>
            <a:noFill/>
          </a:ln>
          <a:effectLst>
            <a:outerShdw blurRad="71438" dist="66675" dir="3480000" algn="bl" rotWithShape="0">
              <a:srgbClr val="747373">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83" name="Google Shape;680;p45"/>
          <p:cNvSpPr txBox="1">
            <a:spLocks noGrp="1"/>
          </p:cNvSpPr>
          <p:nvPr>
            <p:ph type="title"/>
          </p:nvPr>
        </p:nvSpPr>
        <p:spPr>
          <a:xfrm>
            <a:off x="2462550" y="3042488"/>
            <a:ext cx="4218900" cy="59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Oliver Castro</a:t>
            </a:r>
          </a:p>
        </p:txBody>
      </p:sp>
      <p:sp>
        <p:nvSpPr>
          <p:cNvPr id="1048584" name="Google Shape;681;p45"/>
          <p:cNvSpPr txBox="1">
            <a:spLocks noGrp="1"/>
          </p:cNvSpPr>
          <p:nvPr>
            <p:ph type="subTitle" idx="1"/>
          </p:nvPr>
        </p:nvSpPr>
        <p:spPr>
          <a:xfrm>
            <a:off x="1401600" y="3708269"/>
            <a:ext cx="6340800" cy="54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 dirty="0"/>
              <a:t>“Don't give up just because of what someone said against you but use that as motivation to push harder towards success”</a:t>
            </a:r>
            <a:endParaRPr lang="zh-CN" altLang="en-US" dirty="0"/>
          </a:p>
        </p:txBody>
      </p:sp>
      <p:sp>
        <p:nvSpPr>
          <p:cNvPr id="1048585" name="Google Shape;682;p45"/>
          <p:cNvSpPr/>
          <p:nvPr/>
        </p:nvSpPr>
        <p:spPr>
          <a:xfrm rot="-5163492" flipH="1">
            <a:off x="6705166" y="353677"/>
            <a:ext cx="367848" cy="932772"/>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chemeClr val="accent6">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86" name="Google Shape;683;p45"/>
          <p:cNvSpPr/>
          <p:nvPr/>
        </p:nvSpPr>
        <p:spPr>
          <a:xfrm rot="-6300050" flipH="1">
            <a:off x="1715770" y="2342570"/>
            <a:ext cx="367819" cy="932772"/>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chemeClr val="accent6">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7160" name="Picture 2097159"/>
          <p:cNvPicPr>
            <a:picLocks/>
          </p:cNvPicPr>
          <p:nvPr/>
        </p:nvPicPr>
        <p:blipFill>
          <a:blip r:embed="rId3"/>
          <a:stretch>
            <a:fillRect/>
          </a:stretch>
        </p:blipFill>
        <p:spPr>
          <a:xfrm rot="21600000">
            <a:off x="3814035" y="1284212"/>
            <a:ext cx="1515888" cy="1627140"/>
          </a:xfrm>
          <a:prstGeom prst="rect">
            <a:avLst/>
          </a:prstGeom>
          <a:effectLst>
            <a:outerShdw blurRad="50800" dist="50800" dir="5400000" algn="ctr" rotWithShape="0">
              <a:srgbClr val="000000"/>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1048589" name="Google Shape;689;p46"/>
          <p:cNvSpPr/>
          <p:nvPr/>
        </p:nvSpPr>
        <p:spPr>
          <a:xfrm rot="-5400000">
            <a:off x="3511041" y="-1205272"/>
            <a:ext cx="2121876" cy="6111371"/>
          </a:xfrm>
          <a:custGeom>
            <a:avLst/>
            <a:gdLst/>
            <a:ahLst/>
            <a:cxnLst/>
            <a:rect l="l" t="t" r="r" b="b"/>
            <a:pathLst>
              <a:path w="47124" h="62431" extrusionOk="0">
                <a:moveTo>
                  <a:pt x="2142" y="0"/>
                </a:moveTo>
                <a:cubicBezTo>
                  <a:pt x="2073" y="0"/>
                  <a:pt x="2015" y="13"/>
                  <a:pt x="1974" y="43"/>
                </a:cubicBezTo>
                <a:cubicBezTo>
                  <a:pt x="1759" y="205"/>
                  <a:pt x="1" y="1062"/>
                  <a:pt x="1" y="1062"/>
                </a:cubicBezTo>
                <a:lnTo>
                  <a:pt x="5" y="1730"/>
                </a:lnTo>
                <a:lnTo>
                  <a:pt x="12" y="53535"/>
                </a:lnTo>
                <a:lnTo>
                  <a:pt x="12" y="54327"/>
                </a:lnTo>
                <a:cubicBezTo>
                  <a:pt x="12" y="54327"/>
                  <a:pt x="2548" y="54873"/>
                  <a:pt x="2977" y="55043"/>
                </a:cubicBezTo>
                <a:cubicBezTo>
                  <a:pt x="3100" y="55090"/>
                  <a:pt x="3250" y="55106"/>
                  <a:pt x="3406" y="55106"/>
                </a:cubicBezTo>
                <a:cubicBezTo>
                  <a:pt x="3570" y="55106"/>
                  <a:pt x="3740" y="55088"/>
                  <a:pt x="3890" y="55071"/>
                </a:cubicBezTo>
                <a:cubicBezTo>
                  <a:pt x="4036" y="55053"/>
                  <a:pt x="4164" y="55035"/>
                  <a:pt x="4248" y="55035"/>
                </a:cubicBezTo>
                <a:cubicBezTo>
                  <a:pt x="4278" y="55035"/>
                  <a:pt x="4302" y="55037"/>
                  <a:pt x="4319" y="55043"/>
                </a:cubicBezTo>
                <a:cubicBezTo>
                  <a:pt x="4481" y="55087"/>
                  <a:pt x="4719" y="55233"/>
                  <a:pt x="5015" y="55375"/>
                </a:cubicBezTo>
                <a:cubicBezTo>
                  <a:pt x="5314" y="55516"/>
                  <a:pt x="5904" y="55706"/>
                  <a:pt x="6304" y="55706"/>
                </a:cubicBezTo>
                <a:cubicBezTo>
                  <a:pt x="6708" y="55706"/>
                  <a:pt x="7299" y="55755"/>
                  <a:pt x="7538" y="55828"/>
                </a:cubicBezTo>
                <a:cubicBezTo>
                  <a:pt x="7780" y="55900"/>
                  <a:pt x="8908" y="56090"/>
                  <a:pt x="9231" y="56183"/>
                </a:cubicBezTo>
                <a:cubicBezTo>
                  <a:pt x="9551" y="56280"/>
                  <a:pt x="9822" y="56709"/>
                  <a:pt x="10007" y="56923"/>
                </a:cubicBezTo>
                <a:cubicBezTo>
                  <a:pt x="10197" y="57138"/>
                  <a:pt x="10517" y="57566"/>
                  <a:pt x="10893" y="57804"/>
                </a:cubicBezTo>
                <a:cubicBezTo>
                  <a:pt x="11269" y="58043"/>
                  <a:pt x="11483" y="58472"/>
                  <a:pt x="11754" y="58520"/>
                </a:cubicBezTo>
                <a:cubicBezTo>
                  <a:pt x="12021" y="58569"/>
                  <a:pt x="13444" y="58734"/>
                  <a:pt x="13525" y="58779"/>
                </a:cubicBezTo>
                <a:cubicBezTo>
                  <a:pt x="13531" y="58782"/>
                  <a:pt x="13543" y="58784"/>
                  <a:pt x="13560" y="58784"/>
                </a:cubicBezTo>
                <a:cubicBezTo>
                  <a:pt x="13759" y="58784"/>
                  <a:pt x="14625" y="58540"/>
                  <a:pt x="14625" y="58540"/>
                </a:cubicBezTo>
                <a:cubicBezTo>
                  <a:pt x="14625" y="58540"/>
                  <a:pt x="15672" y="57804"/>
                  <a:pt x="15805" y="57756"/>
                </a:cubicBezTo>
                <a:cubicBezTo>
                  <a:pt x="15925" y="57712"/>
                  <a:pt x="16414" y="57361"/>
                  <a:pt x="16726" y="57361"/>
                </a:cubicBezTo>
                <a:cubicBezTo>
                  <a:pt x="16761" y="57361"/>
                  <a:pt x="16794" y="57366"/>
                  <a:pt x="16824" y="57375"/>
                </a:cubicBezTo>
                <a:cubicBezTo>
                  <a:pt x="17120" y="57469"/>
                  <a:pt x="17953" y="57756"/>
                  <a:pt x="18085" y="57804"/>
                </a:cubicBezTo>
                <a:cubicBezTo>
                  <a:pt x="18091" y="57806"/>
                  <a:pt x="18097" y="57807"/>
                  <a:pt x="18104" y="57807"/>
                </a:cubicBezTo>
                <a:cubicBezTo>
                  <a:pt x="18256" y="57807"/>
                  <a:pt x="18658" y="57348"/>
                  <a:pt x="18867" y="57278"/>
                </a:cubicBezTo>
                <a:cubicBezTo>
                  <a:pt x="18886" y="57272"/>
                  <a:pt x="18918" y="57269"/>
                  <a:pt x="18960" y="57269"/>
                </a:cubicBezTo>
                <a:cubicBezTo>
                  <a:pt x="19383" y="57269"/>
                  <a:pt x="20835" y="57574"/>
                  <a:pt x="20957" y="57659"/>
                </a:cubicBezTo>
                <a:cubicBezTo>
                  <a:pt x="21094" y="57756"/>
                  <a:pt x="22461" y="58278"/>
                  <a:pt x="22784" y="58351"/>
                </a:cubicBezTo>
                <a:cubicBezTo>
                  <a:pt x="23103" y="58423"/>
                  <a:pt x="23722" y="58467"/>
                  <a:pt x="23908" y="58682"/>
                </a:cubicBezTo>
                <a:cubicBezTo>
                  <a:pt x="24098" y="58896"/>
                  <a:pt x="24393" y="59826"/>
                  <a:pt x="24660" y="60064"/>
                </a:cubicBezTo>
                <a:cubicBezTo>
                  <a:pt x="24931" y="60303"/>
                  <a:pt x="25602" y="61330"/>
                  <a:pt x="25950" y="61471"/>
                </a:cubicBezTo>
                <a:cubicBezTo>
                  <a:pt x="26298" y="61613"/>
                  <a:pt x="27212" y="61759"/>
                  <a:pt x="27425" y="61803"/>
                </a:cubicBezTo>
                <a:cubicBezTo>
                  <a:pt x="27440" y="61806"/>
                  <a:pt x="27456" y="61808"/>
                  <a:pt x="27474" y="61808"/>
                </a:cubicBezTo>
                <a:cubicBezTo>
                  <a:pt x="27596" y="61808"/>
                  <a:pt x="27791" y="61741"/>
                  <a:pt x="27996" y="61674"/>
                </a:cubicBezTo>
                <a:cubicBezTo>
                  <a:pt x="28203" y="61609"/>
                  <a:pt x="28414" y="61540"/>
                  <a:pt x="28560" y="61540"/>
                </a:cubicBezTo>
                <a:cubicBezTo>
                  <a:pt x="28567" y="61540"/>
                  <a:pt x="28575" y="61540"/>
                  <a:pt x="28582" y="61540"/>
                </a:cubicBezTo>
                <a:cubicBezTo>
                  <a:pt x="28877" y="61564"/>
                  <a:pt x="29091" y="61949"/>
                  <a:pt x="29278" y="61973"/>
                </a:cubicBezTo>
                <a:cubicBezTo>
                  <a:pt x="29468" y="61993"/>
                  <a:pt x="30110" y="62353"/>
                  <a:pt x="30296" y="62421"/>
                </a:cubicBezTo>
                <a:cubicBezTo>
                  <a:pt x="30313" y="62428"/>
                  <a:pt x="30341" y="62431"/>
                  <a:pt x="30377" y="62431"/>
                </a:cubicBezTo>
                <a:cubicBezTo>
                  <a:pt x="30765" y="62431"/>
                  <a:pt x="32179" y="62108"/>
                  <a:pt x="32500" y="62042"/>
                </a:cubicBezTo>
                <a:cubicBezTo>
                  <a:pt x="32848" y="61969"/>
                  <a:pt x="33600" y="61710"/>
                  <a:pt x="33866" y="61589"/>
                </a:cubicBezTo>
                <a:cubicBezTo>
                  <a:pt x="34137" y="61471"/>
                  <a:pt x="34404" y="61301"/>
                  <a:pt x="34566" y="61217"/>
                </a:cubicBezTo>
                <a:cubicBezTo>
                  <a:pt x="34727" y="61136"/>
                  <a:pt x="36042" y="60542"/>
                  <a:pt x="36227" y="60348"/>
                </a:cubicBezTo>
                <a:cubicBezTo>
                  <a:pt x="36406" y="60169"/>
                  <a:pt x="37477" y="59866"/>
                  <a:pt x="37676" y="59866"/>
                </a:cubicBezTo>
                <a:cubicBezTo>
                  <a:pt x="37689" y="59866"/>
                  <a:pt x="37698" y="59867"/>
                  <a:pt x="37703" y="59870"/>
                </a:cubicBezTo>
                <a:cubicBezTo>
                  <a:pt x="37784" y="59919"/>
                  <a:pt x="38188" y="60206"/>
                  <a:pt x="38375" y="60230"/>
                </a:cubicBezTo>
                <a:cubicBezTo>
                  <a:pt x="38557" y="60253"/>
                  <a:pt x="39373" y="60495"/>
                  <a:pt x="39562" y="60495"/>
                </a:cubicBezTo>
                <a:cubicBezTo>
                  <a:pt x="39571" y="60495"/>
                  <a:pt x="39578" y="60494"/>
                  <a:pt x="39584" y="60493"/>
                </a:cubicBezTo>
                <a:cubicBezTo>
                  <a:pt x="39717" y="60469"/>
                  <a:pt x="40497" y="59729"/>
                  <a:pt x="40497" y="59729"/>
                </a:cubicBezTo>
                <a:cubicBezTo>
                  <a:pt x="40497" y="59729"/>
                  <a:pt x="41463" y="60299"/>
                  <a:pt x="41678" y="60299"/>
                </a:cubicBezTo>
                <a:cubicBezTo>
                  <a:pt x="41775" y="60299"/>
                  <a:pt x="41952" y="60388"/>
                  <a:pt x="42147" y="60473"/>
                </a:cubicBezTo>
                <a:cubicBezTo>
                  <a:pt x="42341" y="60559"/>
                  <a:pt x="42546" y="60642"/>
                  <a:pt x="42702" y="60642"/>
                </a:cubicBezTo>
                <a:cubicBezTo>
                  <a:pt x="42729" y="60642"/>
                  <a:pt x="42754" y="60640"/>
                  <a:pt x="42777" y="60635"/>
                </a:cubicBezTo>
                <a:cubicBezTo>
                  <a:pt x="43072" y="60562"/>
                  <a:pt x="43796" y="60251"/>
                  <a:pt x="44011" y="60251"/>
                </a:cubicBezTo>
                <a:cubicBezTo>
                  <a:pt x="44225" y="60251"/>
                  <a:pt x="44601" y="60348"/>
                  <a:pt x="44843" y="60514"/>
                </a:cubicBezTo>
                <a:cubicBezTo>
                  <a:pt x="45086" y="60683"/>
                  <a:pt x="46667" y="61014"/>
                  <a:pt x="46667" y="61014"/>
                </a:cubicBezTo>
                <a:lnTo>
                  <a:pt x="47124" y="60489"/>
                </a:lnTo>
                <a:lnTo>
                  <a:pt x="47124" y="59733"/>
                </a:lnTo>
                <a:lnTo>
                  <a:pt x="47116" y="9076"/>
                </a:lnTo>
                <a:lnTo>
                  <a:pt x="47116" y="8110"/>
                </a:lnTo>
                <a:cubicBezTo>
                  <a:pt x="47116" y="8110"/>
                  <a:pt x="45769" y="8301"/>
                  <a:pt x="45419" y="8301"/>
                </a:cubicBezTo>
                <a:cubicBezTo>
                  <a:pt x="45399" y="8301"/>
                  <a:pt x="45382" y="8301"/>
                  <a:pt x="45369" y="8299"/>
                </a:cubicBezTo>
                <a:cubicBezTo>
                  <a:pt x="45363" y="8299"/>
                  <a:pt x="45356" y="8298"/>
                  <a:pt x="45349" y="8298"/>
                </a:cubicBezTo>
                <a:cubicBezTo>
                  <a:pt x="45095" y="8298"/>
                  <a:pt x="44509" y="8729"/>
                  <a:pt x="44378" y="8777"/>
                </a:cubicBezTo>
                <a:cubicBezTo>
                  <a:pt x="44247" y="8823"/>
                  <a:pt x="43674" y="9329"/>
                  <a:pt x="43486" y="9329"/>
                </a:cubicBezTo>
                <a:cubicBezTo>
                  <a:pt x="43479" y="9329"/>
                  <a:pt x="43472" y="9329"/>
                  <a:pt x="43465" y="9327"/>
                </a:cubicBezTo>
                <a:cubicBezTo>
                  <a:pt x="43321" y="9284"/>
                  <a:pt x="42797" y="9052"/>
                  <a:pt x="42456" y="9052"/>
                </a:cubicBezTo>
                <a:cubicBezTo>
                  <a:pt x="42413" y="9052"/>
                  <a:pt x="42373" y="9056"/>
                  <a:pt x="42337" y="9064"/>
                </a:cubicBezTo>
                <a:cubicBezTo>
                  <a:pt x="42014" y="9137"/>
                  <a:pt x="41480" y="9779"/>
                  <a:pt x="41318" y="9779"/>
                </a:cubicBezTo>
                <a:cubicBezTo>
                  <a:pt x="41156" y="9779"/>
                  <a:pt x="39976" y="10803"/>
                  <a:pt x="39842" y="10876"/>
                </a:cubicBezTo>
                <a:cubicBezTo>
                  <a:pt x="39713" y="10946"/>
                  <a:pt x="39177" y="11305"/>
                  <a:pt x="39049" y="11305"/>
                </a:cubicBezTo>
                <a:cubicBezTo>
                  <a:pt x="39044" y="11305"/>
                  <a:pt x="39041" y="11304"/>
                  <a:pt x="39038" y="11304"/>
                </a:cubicBezTo>
                <a:cubicBezTo>
                  <a:pt x="38929" y="11279"/>
                  <a:pt x="38153" y="10734"/>
                  <a:pt x="38019" y="10685"/>
                </a:cubicBezTo>
                <a:cubicBezTo>
                  <a:pt x="37881" y="10637"/>
                  <a:pt x="37481" y="10208"/>
                  <a:pt x="37210" y="10208"/>
                </a:cubicBezTo>
                <a:cubicBezTo>
                  <a:pt x="37010" y="10208"/>
                  <a:pt x="36491" y="10249"/>
                  <a:pt x="36154" y="10249"/>
                </a:cubicBezTo>
                <a:cubicBezTo>
                  <a:pt x="36042" y="10249"/>
                  <a:pt x="35950" y="10244"/>
                  <a:pt x="35896" y="10232"/>
                </a:cubicBezTo>
                <a:cubicBezTo>
                  <a:pt x="35682" y="10184"/>
                  <a:pt x="35039" y="9566"/>
                  <a:pt x="34878" y="9469"/>
                </a:cubicBezTo>
                <a:cubicBezTo>
                  <a:pt x="34716" y="9375"/>
                  <a:pt x="34206" y="8708"/>
                  <a:pt x="33963" y="8611"/>
                </a:cubicBezTo>
                <a:cubicBezTo>
                  <a:pt x="33740" y="8525"/>
                  <a:pt x="33471" y="8274"/>
                  <a:pt x="33262" y="8274"/>
                </a:cubicBezTo>
                <a:cubicBezTo>
                  <a:pt x="33245" y="8274"/>
                  <a:pt x="33228" y="8276"/>
                  <a:pt x="33211" y="8280"/>
                </a:cubicBezTo>
                <a:cubicBezTo>
                  <a:pt x="32997" y="8328"/>
                  <a:pt x="31869" y="8493"/>
                  <a:pt x="31683" y="8493"/>
                </a:cubicBezTo>
                <a:cubicBezTo>
                  <a:pt x="31507" y="8493"/>
                  <a:pt x="30682" y="9025"/>
                  <a:pt x="30411" y="9025"/>
                </a:cubicBezTo>
                <a:cubicBezTo>
                  <a:pt x="30395" y="9025"/>
                  <a:pt x="30381" y="9023"/>
                  <a:pt x="30369" y="9019"/>
                </a:cubicBezTo>
                <a:cubicBezTo>
                  <a:pt x="30332" y="9006"/>
                  <a:pt x="30283" y="9001"/>
                  <a:pt x="30224" y="9001"/>
                </a:cubicBezTo>
                <a:cubicBezTo>
                  <a:pt x="30121" y="9001"/>
                  <a:pt x="29992" y="9016"/>
                  <a:pt x="29856" y="9032"/>
                </a:cubicBezTo>
                <a:cubicBezTo>
                  <a:pt x="29716" y="9045"/>
                  <a:pt x="29571" y="9059"/>
                  <a:pt x="29442" y="9059"/>
                </a:cubicBezTo>
                <a:cubicBezTo>
                  <a:pt x="29332" y="9059"/>
                  <a:pt x="29234" y="9049"/>
                  <a:pt x="29160" y="9019"/>
                </a:cubicBezTo>
                <a:cubicBezTo>
                  <a:pt x="28865" y="8898"/>
                  <a:pt x="28246" y="8469"/>
                  <a:pt x="27927" y="8328"/>
                </a:cubicBezTo>
                <a:cubicBezTo>
                  <a:pt x="27604" y="8183"/>
                  <a:pt x="27013" y="8065"/>
                  <a:pt x="26904" y="7899"/>
                </a:cubicBezTo>
                <a:cubicBezTo>
                  <a:pt x="26799" y="7730"/>
                  <a:pt x="26314" y="7398"/>
                  <a:pt x="26314" y="7135"/>
                </a:cubicBezTo>
                <a:cubicBezTo>
                  <a:pt x="26314" y="6873"/>
                  <a:pt x="25376" y="6614"/>
                  <a:pt x="25242" y="6517"/>
                </a:cubicBezTo>
                <a:cubicBezTo>
                  <a:pt x="25109" y="6420"/>
                  <a:pt x="24543" y="6205"/>
                  <a:pt x="24437" y="6112"/>
                </a:cubicBezTo>
                <a:cubicBezTo>
                  <a:pt x="24329" y="6015"/>
                  <a:pt x="23495" y="5494"/>
                  <a:pt x="23338" y="5373"/>
                </a:cubicBezTo>
                <a:cubicBezTo>
                  <a:pt x="23204" y="5276"/>
                  <a:pt x="22123" y="5080"/>
                  <a:pt x="21612" y="5080"/>
                </a:cubicBezTo>
                <a:cubicBezTo>
                  <a:pt x="21503" y="5080"/>
                  <a:pt x="21420" y="5089"/>
                  <a:pt x="21377" y="5110"/>
                </a:cubicBezTo>
                <a:cubicBezTo>
                  <a:pt x="21134" y="5231"/>
                  <a:pt x="20358" y="5801"/>
                  <a:pt x="20249" y="5849"/>
                </a:cubicBezTo>
                <a:cubicBezTo>
                  <a:pt x="20246" y="5850"/>
                  <a:pt x="20243" y="5851"/>
                  <a:pt x="20240" y="5851"/>
                </a:cubicBezTo>
                <a:cubicBezTo>
                  <a:pt x="20142" y="5851"/>
                  <a:pt x="20115" y="5082"/>
                  <a:pt x="20115" y="5082"/>
                </a:cubicBezTo>
                <a:cubicBezTo>
                  <a:pt x="20115" y="5082"/>
                  <a:pt x="19044" y="4612"/>
                  <a:pt x="18773" y="4442"/>
                </a:cubicBezTo>
                <a:cubicBezTo>
                  <a:pt x="18507" y="4277"/>
                  <a:pt x="17512" y="4253"/>
                  <a:pt x="17245" y="4063"/>
                </a:cubicBezTo>
                <a:cubicBezTo>
                  <a:pt x="16974" y="3872"/>
                  <a:pt x="16598" y="3347"/>
                  <a:pt x="16383" y="3205"/>
                </a:cubicBezTo>
                <a:cubicBezTo>
                  <a:pt x="16169" y="3064"/>
                  <a:pt x="14746" y="2777"/>
                  <a:pt x="14560" y="2728"/>
                </a:cubicBezTo>
                <a:cubicBezTo>
                  <a:pt x="14370" y="2680"/>
                  <a:pt x="14185" y="2300"/>
                  <a:pt x="13942" y="2158"/>
                </a:cubicBezTo>
                <a:cubicBezTo>
                  <a:pt x="13703" y="2012"/>
                  <a:pt x="13166" y="1609"/>
                  <a:pt x="12976" y="1467"/>
                </a:cubicBezTo>
                <a:cubicBezTo>
                  <a:pt x="12819" y="1348"/>
                  <a:pt x="12183" y="1108"/>
                  <a:pt x="11778" y="1108"/>
                </a:cubicBezTo>
                <a:cubicBezTo>
                  <a:pt x="11702" y="1108"/>
                  <a:pt x="11635" y="1116"/>
                  <a:pt x="11580" y="1135"/>
                </a:cubicBezTo>
                <a:cubicBezTo>
                  <a:pt x="11527" y="1153"/>
                  <a:pt x="11462" y="1161"/>
                  <a:pt x="11391" y="1161"/>
                </a:cubicBezTo>
                <a:cubicBezTo>
                  <a:pt x="11000" y="1161"/>
                  <a:pt x="10403" y="923"/>
                  <a:pt x="10266" y="824"/>
                </a:cubicBezTo>
                <a:cubicBezTo>
                  <a:pt x="10104" y="702"/>
                  <a:pt x="9648" y="347"/>
                  <a:pt x="9406" y="254"/>
                </a:cubicBezTo>
                <a:cubicBezTo>
                  <a:pt x="9211" y="175"/>
                  <a:pt x="8979" y="66"/>
                  <a:pt x="8636" y="66"/>
                </a:cubicBezTo>
                <a:cubicBezTo>
                  <a:pt x="8559" y="66"/>
                  <a:pt x="8476" y="71"/>
                  <a:pt x="8387" y="84"/>
                </a:cubicBezTo>
                <a:cubicBezTo>
                  <a:pt x="8173" y="116"/>
                  <a:pt x="7816" y="131"/>
                  <a:pt x="7456" y="131"/>
                </a:cubicBezTo>
                <a:cubicBezTo>
                  <a:pt x="7006" y="131"/>
                  <a:pt x="6553" y="108"/>
                  <a:pt x="6373" y="68"/>
                </a:cubicBezTo>
                <a:cubicBezTo>
                  <a:pt x="6307" y="52"/>
                  <a:pt x="6220" y="45"/>
                  <a:pt x="6120" y="45"/>
                </a:cubicBezTo>
                <a:cubicBezTo>
                  <a:pt x="5735" y="45"/>
                  <a:pt x="5170" y="143"/>
                  <a:pt x="4978" y="181"/>
                </a:cubicBezTo>
                <a:cubicBezTo>
                  <a:pt x="4768" y="223"/>
                  <a:pt x="4378" y="463"/>
                  <a:pt x="4104" y="463"/>
                </a:cubicBezTo>
                <a:cubicBezTo>
                  <a:pt x="4062" y="463"/>
                  <a:pt x="4023" y="457"/>
                  <a:pt x="3987" y="444"/>
                </a:cubicBezTo>
                <a:cubicBezTo>
                  <a:pt x="3716" y="347"/>
                  <a:pt x="3369" y="302"/>
                  <a:pt x="3102" y="254"/>
                </a:cubicBezTo>
                <a:cubicBezTo>
                  <a:pt x="2884" y="215"/>
                  <a:pt x="2424" y="0"/>
                  <a:pt x="2142" y="0"/>
                </a:cubicBezTo>
                <a:close/>
              </a:path>
            </a:pathLst>
          </a:custGeom>
          <a:solidFill>
            <a:schemeClr val="accent3"/>
          </a:solidFill>
          <a:ln>
            <a:noFill/>
          </a:ln>
          <a:effectLst>
            <a:outerShdw blurRad="71438" dist="66675" dir="3480000" algn="bl" rotWithShape="0">
              <a:srgbClr val="747373">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90" name="Google Shape;690;p46"/>
          <p:cNvSpPr txBox="1">
            <a:spLocks noGrp="1"/>
          </p:cNvSpPr>
          <p:nvPr>
            <p:ph type="title"/>
          </p:nvPr>
        </p:nvSpPr>
        <p:spPr>
          <a:xfrm>
            <a:off x="2169375" y="3042488"/>
            <a:ext cx="4904700" cy="59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Rosita Catalogo</a:t>
            </a:r>
          </a:p>
        </p:txBody>
      </p:sp>
      <p:sp>
        <p:nvSpPr>
          <p:cNvPr id="1048591" name="Google Shape;691;p46"/>
          <p:cNvSpPr txBox="1">
            <a:spLocks noGrp="1"/>
          </p:cNvSpPr>
          <p:nvPr>
            <p:ph type="subTitle" idx="1"/>
          </p:nvPr>
        </p:nvSpPr>
        <p:spPr>
          <a:xfrm>
            <a:off x="1568200" y="3924444"/>
            <a:ext cx="6340800" cy="54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“Hindi dahilan ang paghihirap at walang pinag-aralan upang maka-angat sa  buhay at maging tanyag sa pamamagitan ng pagtangkilik sa iba’t-ibang larangan ng isport.”</a:t>
            </a:r>
          </a:p>
        </p:txBody>
      </p:sp>
      <p:sp>
        <p:nvSpPr>
          <p:cNvPr id="1048592" name="Google Shape;692;p46"/>
          <p:cNvSpPr/>
          <p:nvPr/>
        </p:nvSpPr>
        <p:spPr>
          <a:xfrm rot="-5163492" flipH="1">
            <a:off x="6705166" y="353677"/>
            <a:ext cx="367848" cy="932772"/>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chemeClr val="accent6">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93" name="Google Shape;693;p46"/>
          <p:cNvSpPr/>
          <p:nvPr/>
        </p:nvSpPr>
        <p:spPr>
          <a:xfrm rot="-6300050" flipH="1">
            <a:off x="1715770" y="2342570"/>
            <a:ext cx="367819" cy="932772"/>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chemeClr val="accent6">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7161" name="Google Shape;694;p46"/>
          <p:cNvPicPr preferRelativeResize="0">
            <a:picLocks/>
          </p:cNvPicPr>
          <p:nvPr/>
        </p:nvPicPr>
        <p:blipFill>
          <a:blip r:embed="rId3">
            <a:alphaModFix/>
          </a:blip>
          <a:stretch>
            <a:fillRect/>
          </a:stretch>
        </p:blipFill>
        <p:spPr>
          <a:xfrm>
            <a:off x="3016619" y="654169"/>
            <a:ext cx="2973244" cy="2257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048607" name="Google Shape;700;p47"/>
          <p:cNvSpPr txBox="1">
            <a:spLocks noGrp="1"/>
          </p:cNvSpPr>
          <p:nvPr>
            <p:ph type="title"/>
          </p:nvPr>
        </p:nvSpPr>
        <p:spPr>
          <a:xfrm>
            <a:off x="2807326" y="1242352"/>
            <a:ext cx="3126900" cy="835800"/>
          </a:xfrm>
          <a:prstGeom prst="rect">
            <a:avLst/>
          </a:prstGeom>
        </p:spPr>
        <p:txBody>
          <a:bodyPr spcFirstLastPara="1" wrap="square" lIns="91425" tIns="0" rIns="91425" bIns="91425" anchor="ctr" anchorCtr="0">
            <a:noAutofit/>
          </a:bodyPr>
          <a:lstStyle/>
          <a:p>
            <a:pPr marL="0" lvl="0" indent="0" algn="r" rtl="0">
              <a:spcBef>
                <a:spcPts val="0"/>
              </a:spcBef>
              <a:spcAft>
                <a:spcPts val="0"/>
              </a:spcAft>
              <a:buNone/>
            </a:pPr>
            <a:r>
              <a:rPr lang="en" dirty="0"/>
              <a:t>TEXT TO TEXT</a:t>
            </a:r>
          </a:p>
        </p:txBody>
      </p:sp>
      <p:pic>
        <p:nvPicPr>
          <p:cNvPr id="2097172" name="Picture 2097171"/>
          <p:cNvPicPr>
            <a:picLocks/>
          </p:cNvPicPr>
          <p:nvPr/>
        </p:nvPicPr>
        <p:blipFill>
          <a:blip r:embed="rId3"/>
          <a:stretch>
            <a:fillRect/>
          </a:stretch>
        </p:blipFill>
        <p:spPr>
          <a:xfrm>
            <a:off x="1527075" y="2033286"/>
            <a:ext cx="3395216" cy="2883525"/>
          </a:xfrm>
          <a:prstGeom prst="rect">
            <a:avLst/>
          </a:prstGeom>
        </p:spPr>
      </p:pic>
      <p:sp>
        <p:nvSpPr>
          <p:cNvPr id="5" name="TextBox 4">
            <a:extLst>
              <a:ext uri="{FF2B5EF4-FFF2-40B4-BE49-F238E27FC236}">
                <a16:creationId xmlns:a16="http://schemas.microsoft.com/office/drawing/2014/main" id="{298151C7-6F87-4C3E-9D18-BF72DFC88706}"/>
              </a:ext>
            </a:extLst>
          </p:cNvPr>
          <p:cNvSpPr txBox="1"/>
          <p:nvPr/>
        </p:nvSpPr>
        <p:spPr>
          <a:xfrm>
            <a:off x="383343" y="226689"/>
            <a:ext cx="8064346" cy="1015663"/>
          </a:xfrm>
          <a:prstGeom prst="rect">
            <a:avLst/>
          </a:prstGeom>
          <a:noFill/>
        </p:spPr>
        <p:txBody>
          <a:bodyPr wrap="square">
            <a:spAutoFit/>
          </a:bodyPr>
          <a:lstStyle/>
          <a:p>
            <a:pPr algn="ctr" fontAlgn="base"/>
            <a:r>
              <a:rPr lang="en-US" sz="2000" b="1" i="0" dirty="0">
                <a:solidFill>
                  <a:srgbClr val="000000"/>
                </a:solidFill>
                <a:effectLst/>
                <a:latin typeface="Helvetica Neue"/>
              </a:rPr>
              <a:t>“</a:t>
            </a:r>
            <a:r>
              <a:rPr lang="en-US" sz="2000" b="1" i="0" dirty="0" err="1">
                <a:solidFill>
                  <a:srgbClr val="000000"/>
                </a:solidFill>
                <a:effectLst/>
                <a:latin typeface="Helvetica Neue"/>
              </a:rPr>
              <a:t>Mandirigma</a:t>
            </a:r>
            <a:r>
              <a:rPr lang="en-US" sz="2000" b="1" i="0" dirty="0">
                <a:solidFill>
                  <a:srgbClr val="000000"/>
                </a:solidFill>
                <a:effectLst/>
                <a:latin typeface="Helvetica Neue"/>
              </a:rPr>
              <a:t> at </a:t>
            </a:r>
            <a:r>
              <a:rPr lang="en-US" sz="2000" b="1" i="0" dirty="0" err="1">
                <a:solidFill>
                  <a:srgbClr val="000000"/>
                </a:solidFill>
                <a:effectLst/>
                <a:latin typeface="Helvetica Neue"/>
              </a:rPr>
              <a:t>alipin</a:t>
            </a:r>
            <a:r>
              <a:rPr lang="en-US" sz="2000" b="1" i="0" dirty="0">
                <a:solidFill>
                  <a:srgbClr val="000000"/>
                </a:solidFill>
                <a:effectLst/>
                <a:latin typeface="Helvetica Neue"/>
              </a:rPr>
              <a:t> ng </a:t>
            </a:r>
            <a:r>
              <a:rPr lang="en-US" sz="2000" b="1" i="0" dirty="0" err="1">
                <a:solidFill>
                  <a:srgbClr val="000000"/>
                </a:solidFill>
                <a:effectLst/>
                <a:latin typeface="Helvetica Neue"/>
              </a:rPr>
              <a:t>ating</a:t>
            </a:r>
            <a:r>
              <a:rPr lang="en-US" sz="2000" b="1" i="0" dirty="0">
                <a:solidFill>
                  <a:srgbClr val="000000"/>
                </a:solidFill>
                <a:effectLst/>
                <a:latin typeface="Helvetica Neue"/>
              </a:rPr>
              <a:t> </a:t>
            </a:r>
            <a:r>
              <a:rPr lang="en-US" sz="2000" b="1" i="0" dirty="0" err="1">
                <a:solidFill>
                  <a:srgbClr val="000000"/>
                </a:solidFill>
                <a:effectLst/>
                <a:latin typeface="Helvetica Neue"/>
              </a:rPr>
              <a:t>panahon</a:t>
            </a:r>
            <a:r>
              <a:rPr lang="en-US" sz="2000" b="1" i="0" dirty="0">
                <a:solidFill>
                  <a:srgbClr val="000000"/>
                </a:solidFill>
                <a:effectLst/>
                <a:latin typeface="Helvetica Neue"/>
              </a:rPr>
              <a:t>”</a:t>
            </a:r>
          </a:p>
          <a:p>
            <a:pPr algn="ctr" fontAlgn="base"/>
            <a:r>
              <a:rPr lang="en-US" sz="2000" b="0" i="1" dirty="0">
                <a:solidFill>
                  <a:srgbClr val="333333"/>
                </a:solidFill>
                <a:effectLst/>
                <a:latin typeface="inherit"/>
              </a:rPr>
              <a:t>Soliman A. Santos / Kenneth Roland A. </a:t>
            </a:r>
            <a:r>
              <a:rPr lang="en-US" sz="2000" b="0" i="1" dirty="0" err="1">
                <a:solidFill>
                  <a:srgbClr val="333333"/>
                </a:solidFill>
                <a:effectLst/>
                <a:latin typeface="inherit"/>
              </a:rPr>
              <a:t>Guda</a:t>
            </a:r>
            <a:br>
              <a:rPr lang="en-US" sz="2000" b="0" i="1" dirty="0">
                <a:solidFill>
                  <a:srgbClr val="333333"/>
                </a:solidFill>
                <a:effectLst/>
                <a:latin typeface="inherit"/>
              </a:rPr>
            </a:br>
            <a:r>
              <a:rPr lang="en-US" sz="2000" b="0" i="1" dirty="0">
                <a:solidFill>
                  <a:srgbClr val="333333"/>
                </a:solidFill>
                <a:effectLst/>
                <a:latin typeface="inherit"/>
              </a:rPr>
              <a:t>Pinoy Weekly, </a:t>
            </a:r>
            <a:r>
              <a:rPr lang="en-US" sz="2000" b="0" i="1" dirty="0" err="1">
                <a:solidFill>
                  <a:srgbClr val="333333"/>
                </a:solidFill>
                <a:effectLst/>
                <a:latin typeface="inherit"/>
              </a:rPr>
              <a:t>Nobyembre</a:t>
            </a:r>
            <a:r>
              <a:rPr lang="en-US" sz="2000" b="0" i="1" dirty="0">
                <a:solidFill>
                  <a:srgbClr val="333333"/>
                </a:solidFill>
                <a:effectLst/>
                <a:latin typeface="inherit"/>
              </a:rPr>
              <a:t> 22-28, 2006</a:t>
            </a:r>
            <a:endParaRPr lang="en-US" sz="2000" b="0" i="0" dirty="0">
              <a:solidFill>
                <a:srgbClr val="333333"/>
              </a:solidFill>
              <a:effectLst/>
              <a:latin typeface="inherit"/>
            </a:endParaRPr>
          </a:p>
        </p:txBody>
      </p:sp>
      <p:sp>
        <p:nvSpPr>
          <p:cNvPr id="2" name="TextBox 1">
            <a:extLst>
              <a:ext uri="{FF2B5EF4-FFF2-40B4-BE49-F238E27FC236}">
                <a16:creationId xmlns:a16="http://schemas.microsoft.com/office/drawing/2014/main" id="{5D7E1848-4796-41EC-AB01-05B27A5770C9}"/>
              </a:ext>
            </a:extLst>
          </p:cNvPr>
          <p:cNvSpPr txBox="1"/>
          <p:nvPr/>
        </p:nvSpPr>
        <p:spPr>
          <a:xfrm>
            <a:off x="4676660" y="2397830"/>
            <a:ext cx="3126900" cy="2154436"/>
          </a:xfrm>
          <a:prstGeom prst="rect">
            <a:avLst/>
          </a:prstGeom>
          <a:noFill/>
        </p:spPr>
        <p:txBody>
          <a:bodyPr wrap="square" rtlCol="0">
            <a:spAutoFit/>
          </a:bodyPr>
          <a:lstStyle/>
          <a:p>
            <a:pPr algn="ctr"/>
            <a:r>
              <a:rPr lang="en-US" sz="2400" dirty="0">
                <a:latin typeface="Aharoni" panose="02010803020104030203" pitchFamily="2" charset="-79"/>
                <a:cs typeface="Aharoni" panose="02010803020104030203" pitchFamily="2" charset="-79"/>
              </a:rPr>
              <a:t>THE FILIPINO SUPERMAN</a:t>
            </a:r>
          </a:p>
          <a:p>
            <a:pPr algn="ctr"/>
            <a:r>
              <a:rPr lang="en-US" sz="2400" i="1" dirty="0">
                <a:latin typeface="acumin-pro"/>
                <a:cs typeface="Aharoni" panose="02010803020104030203" pitchFamily="2" charset="-79"/>
              </a:rPr>
              <a:t>by</a:t>
            </a:r>
          </a:p>
          <a:p>
            <a:pPr algn="ctr"/>
            <a:r>
              <a:rPr lang="en-US" sz="2400" b="0" i="1" dirty="0" err="1">
                <a:solidFill>
                  <a:srgbClr val="000000"/>
                </a:solidFill>
                <a:effectLst/>
                <a:latin typeface="acumin-pro"/>
              </a:rPr>
              <a:t>Arnel</a:t>
            </a:r>
            <a:r>
              <a:rPr lang="en-US" sz="2400" b="0" i="1" dirty="0">
                <a:solidFill>
                  <a:srgbClr val="000000"/>
                </a:solidFill>
                <a:effectLst/>
                <a:latin typeface="acumin-pro"/>
              </a:rPr>
              <a:t> </a:t>
            </a:r>
            <a:r>
              <a:rPr lang="en-US" sz="2400" b="0" i="1" dirty="0" err="1">
                <a:solidFill>
                  <a:srgbClr val="000000"/>
                </a:solidFill>
                <a:effectLst/>
                <a:latin typeface="acumin-pro"/>
              </a:rPr>
              <a:t>Paciano</a:t>
            </a:r>
            <a:r>
              <a:rPr lang="en-US" sz="2400" b="0" i="1" dirty="0">
                <a:solidFill>
                  <a:srgbClr val="000000"/>
                </a:solidFill>
                <a:effectLst/>
                <a:latin typeface="acumin-pro"/>
              </a:rPr>
              <a:t> D. Casanova</a:t>
            </a:r>
            <a:endParaRPr lang="en-US" sz="2400" dirty="0"/>
          </a:p>
          <a:p>
            <a:r>
              <a:rPr lang="en-US" dirty="0"/>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1048625" name="Google Shape;707;p48"/>
          <p:cNvSpPr txBox="1">
            <a:spLocks noGrp="1"/>
          </p:cNvSpPr>
          <p:nvPr>
            <p:ph type="title"/>
          </p:nvPr>
        </p:nvSpPr>
        <p:spPr>
          <a:xfrm>
            <a:off x="1749714" y="1242352"/>
            <a:ext cx="4855800" cy="835800"/>
          </a:xfrm>
          <a:prstGeom prst="rect">
            <a:avLst/>
          </a:prstGeom>
        </p:spPr>
        <p:txBody>
          <a:bodyPr spcFirstLastPara="1" wrap="square" lIns="91425" tIns="0" rIns="91425" bIns="91425" anchor="ctr" anchorCtr="0">
            <a:noAutofit/>
          </a:bodyPr>
          <a:lstStyle/>
          <a:p>
            <a:pPr marL="0" lvl="0" indent="0" algn="r" rtl="0">
              <a:spcBef>
                <a:spcPts val="0"/>
              </a:spcBef>
              <a:spcAft>
                <a:spcPts val="0"/>
              </a:spcAft>
              <a:buNone/>
            </a:pPr>
            <a:r>
              <a:rPr lang="en" dirty="0"/>
              <a:t>TEXT TO SOCIETY</a:t>
            </a:r>
          </a:p>
        </p:txBody>
      </p:sp>
      <p:sp>
        <p:nvSpPr>
          <p:cNvPr id="5" name="TextBox 4">
            <a:extLst>
              <a:ext uri="{FF2B5EF4-FFF2-40B4-BE49-F238E27FC236}">
                <a16:creationId xmlns:a16="http://schemas.microsoft.com/office/drawing/2014/main" id="{AB7A3D07-5AB2-401C-85F8-3678DDC620DE}"/>
              </a:ext>
            </a:extLst>
          </p:cNvPr>
          <p:cNvSpPr txBox="1"/>
          <p:nvPr/>
        </p:nvSpPr>
        <p:spPr>
          <a:xfrm>
            <a:off x="383343" y="226689"/>
            <a:ext cx="8064346" cy="1015663"/>
          </a:xfrm>
          <a:prstGeom prst="rect">
            <a:avLst/>
          </a:prstGeom>
          <a:noFill/>
        </p:spPr>
        <p:txBody>
          <a:bodyPr wrap="square">
            <a:spAutoFit/>
          </a:bodyPr>
          <a:lstStyle/>
          <a:p>
            <a:pPr algn="ctr" fontAlgn="base"/>
            <a:r>
              <a:rPr lang="en-US" sz="2000" b="1" i="0" dirty="0">
                <a:solidFill>
                  <a:srgbClr val="000000"/>
                </a:solidFill>
                <a:effectLst/>
                <a:latin typeface="Helvetica Neue"/>
              </a:rPr>
              <a:t>“</a:t>
            </a:r>
            <a:r>
              <a:rPr lang="en-US" sz="2000" b="1" i="0" dirty="0" err="1">
                <a:solidFill>
                  <a:srgbClr val="000000"/>
                </a:solidFill>
                <a:effectLst/>
                <a:latin typeface="Helvetica Neue"/>
              </a:rPr>
              <a:t>Mandirigma</a:t>
            </a:r>
            <a:r>
              <a:rPr lang="en-US" sz="2000" b="1" i="0" dirty="0">
                <a:solidFill>
                  <a:srgbClr val="000000"/>
                </a:solidFill>
                <a:effectLst/>
                <a:latin typeface="Helvetica Neue"/>
              </a:rPr>
              <a:t> at </a:t>
            </a:r>
            <a:r>
              <a:rPr lang="en-US" sz="2000" b="1" i="0" dirty="0" err="1">
                <a:solidFill>
                  <a:srgbClr val="000000"/>
                </a:solidFill>
                <a:effectLst/>
                <a:latin typeface="Helvetica Neue"/>
              </a:rPr>
              <a:t>alipin</a:t>
            </a:r>
            <a:r>
              <a:rPr lang="en-US" sz="2000" b="1" i="0" dirty="0">
                <a:solidFill>
                  <a:srgbClr val="000000"/>
                </a:solidFill>
                <a:effectLst/>
                <a:latin typeface="Helvetica Neue"/>
              </a:rPr>
              <a:t> ng </a:t>
            </a:r>
            <a:r>
              <a:rPr lang="en-US" sz="2000" b="1" i="0" dirty="0" err="1">
                <a:solidFill>
                  <a:srgbClr val="000000"/>
                </a:solidFill>
                <a:effectLst/>
                <a:latin typeface="Helvetica Neue"/>
              </a:rPr>
              <a:t>ating</a:t>
            </a:r>
            <a:r>
              <a:rPr lang="en-US" sz="2000" b="1" i="0" dirty="0">
                <a:solidFill>
                  <a:srgbClr val="000000"/>
                </a:solidFill>
                <a:effectLst/>
                <a:latin typeface="Helvetica Neue"/>
              </a:rPr>
              <a:t> </a:t>
            </a:r>
            <a:r>
              <a:rPr lang="en-US" sz="2000" b="1" i="0" dirty="0" err="1">
                <a:solidFill>
                  <a:srgbClr val="000000"/>
                </a:solidFill>
                <a:effectLst/>
                <a:latin typeface="Helvetica Neue"/>
              </a:rPr>
              <a:t>panahon</a:t>
            </a:r>
            <a:r>
              <a:rPr lang="en-US" sz="2000" b="1" i="0" dirty="0">
                <a:solidFill>
                  <a:srgbClr val="000000"/>
                </a:solidFill>
                <a:effectLst/>
                <a:latin typeface="Helvetica Neue"/>
              </a:rPr>
              <a:t>”</a:t>
            </a:r>
          </a:p>
          <a:p>
            <a:pPr algn="ctr" fontAlgn="base"/>
            <a:r>
              <a:rPr lang="en-US" sz="2000" b="0" i="1" dirty="0">
                <a:solidFill>
                  <a:srgbClr val="333333"/>
                </a:solidFill>
                <a:effectLst/>
                <a:latin typeface="inherit"/>
              </a:rPr>
              <a:t>Soliman A. Santos / Kenneth Roland A. </a:t>
            </a:r>
            <a:r>
              <a:rPr lang="en-US" sz="2000" b="0" i="1" dirty="0" err="1">
                <a:solidFill>
                  <a:srgbClr val="333333"/>
                </a:solidFill>
                <a:effectLst/>
                <a:latin typeface="inherit"/>
              </a:rPr>
              <a:t>Guda</a:t>
            </a:r>
            <a:br>
              <a:rPr lang="en-US" sz="2000" b="0" i="1" dirty="0">
                <a:solidFill>
                  <a:srgbClr val="333333"/>
                </a:solidFill>
                <a:effectLst/>
                <a:latin typeface="inherit"/>
              </a:rPr>
            </a:br>
            <a:r>
              <a:rPr lang="en-US" sz="2000" b="0" i="1" dirty="0">
                <a:solidFill>
                  <a:srgbClr val="333333"/>
                </a:solidFill>
                <a:effectLst/>
                <a:latin typeface="inherit"/>
              </a:rPr>
              <a:t>Pinoy Weekly, </a:t>
            </a:r>
            <a:r>
              <a:rPr lang="en-US" sz="2000" b="0" i="1" dirty="0" err="1">
                <a:solidFill>
                  <a:srgbClr val="333333"/>
                </a:solidFill>
                <a:effectLst/>
                <a:latin typeface="inherit"/>
              </a:rPr>
              <a:t>Nobyembre</a:t>
            </a:r>
            <a:r>
              <a:rPr lang="en-US" sz="2000" b="0" i="1" dirty="0">
                <a:solidFill>
                  <a:srgbClr val="333333"/>
                </a:solidFill>
                <a:effectLst/>
                <a:latin typeface="inherit"/>
              </a:rPr>
              <a:t> 22-28, 2006</a:t>
            </a:r>
            <a:endParaRPr lang="en-US" sz="2000" b="0" i="0" dirty="0">
              <a:solidFill>
                <a:srgbClr val="333333"/>
              </a:solidFill>
              <a:effectLst/>
              <a:latin typeface="inherit"/>
            </a:endParaRPr>
          </a:p>
        </p:txBody>
      </p:sp>
      <p:pic>
        <p:nvPicPr>
          <p:cNvPr id="6" name="Picture 5">
            <a:extLst>
              <a:ext uri="{FF2B5EF4-FFF2-40B4-BE49-F238E27FC236}">
                <a16:creationId xmlns:a16="http://schemas.microsoft.com/office/drawing/2014/main" id="{DA224158-1C2C-429F-8745-615B224BAFB2}"/>
              </a:ext>
            </a:extLst>
          </p:cNvPr>
          <p:cNvPicPr>
            <a:picLocks noChangeAspect="1"/>
          </p:cNvPicPr>
          <p:nvPr/>
        </p:nvPicPr>
        <p:blipFill>
          <a:blip r:embed="rId3"/>
          <a:stretch>
            <a:fillRect/>
          </a:stretch>
        </p:blipFill>
        <p:spPr>
          <a:xfrm>
            <a:off x="3422592" y="1867725"/>
            <a:ext cx="1985847" cy="1226090"/>
          </a:xfrm>
          <a:prstGeom prst="rect">
            <a:avLst/>
          </a:prstGeom>
        </p:spPr>
      </p:pic>
      <p:pic>
        <p:nvPicPr>
          <p:cNvPr id="7" name="Picture 6">
            <a:extLst>
              <a:ext uri="{FF2B5EF4-FFF2-40B4-BE49-F238E27FC236}">
                <a16:creationId xmlns:a16="http://schemas.microsoft.com/office/drawing/2014/main" id="{ED98D24E-95D6-4DBA-83AE-AA8A69BEB6CA}"/>
              </a:ext>
            </a:extLst>
          </p:cNvPr>
          <p:cNvPicPr>
            <a:picLocks noChangeAspect="1"/>
          </p:cNvPicPr>
          <p:nvPr/>
        </p:nvPicPr>
        <p:blipFill>
          <a:blip r:embed="rId4"/>
          <a:stretch>
            <a:fillRect/>
          </a:stretch>
        </p:blipFill>
        <p:spPr>
          <a:xfrm>
            <a:off x="5412384" y="1876049"/>
            <a:ext cx="1985847" cy="1226090"/>
          </a:xfrm>
          <a:prstGeom prst="rect">
            <a:avLst/>
          </a:prstGeom>
        </p:spPr>
      </p:pic>
      <p:pic>
        <p:nvPicPr>
          <p:cNvPr id="8" name="Picture 7">
            <a:extLst>
              <a:ext uri="{FF2B5EF4-FFF2-40B4-BE49-F238E27FC236}">
                <a16:creationId xmlns:a16="http://schemas.microsoft.com/office/drawing/2014/main" id="{4F224809-56CF-4C4E-9F09-B4C80E6A6230}"/>
              </a:ext>
            </a:extLst>
          </p:cNvPr>
          <p:cNvPicPr>
            <a:picLocks noChangeAspect="1"/>
          </p:cNvPicPr>
          <p:nvPr/>
        </p:nvPicPr>
        <p:blipFill>
          <a:blip r:embed="rId5"/>
          <a:stretch>
            <a:fillRect/>
          </a:stretch>
        </p:blipFill>
        <p:spPr>
          <a:xfrm>
            <a:off x="1440172" y="3076645"/>
            <a:ext cx="1982420" cy="1239430"/>
          </a:xfrm>
          <a:prstGeom prst="rect">
            <a:avLst/>
          </a:prstGeom>
        </p:spPr>
      </p:pic>
      <p:pic>
        <p:nvPicPr>
          <p:cNvPr id="9" name="Picture 8">
            <a:extLst>
              <a:ext uri="{FF2B5EF4-FFF2-40B4-BE49-F238E27FC236}">
                <a16:creationId xmlns:a16="http://schemas.microsoft.com/office/drawing/2014/main" id="{DC70EDD7-E655-4220-A0B9-8F4AEC69040A}"/>
              </a:ext>
            </a:extLst>
          </p:cNvPr>
          <p:cNvPicPr>
            <a:picLocks noChangeAspect="1"/>
          </p:cNvPicPr>
          <p:nvPr/>
        </p:nvPicPr>
        <p:blipFill>
          <a:blip r:embed="rId6"/>
          <a:stretch>
            <a:fillRect/>
          </a:stretch>
        </p:blipFill>
        <p:spPr>
          <a:xfrm>
            <a:off x="3425443" y="3100266"/>
            <a:ext cx="1993736" cy="1237462"/>
          </a:xfrm>
          <a:prstGeom prst="rect">
            <a:avLst/>
          </a:prstGeom>
        </p:spPr>
      </p:pic>
      <p:pic>
        <p:nvPicPr>
          <p:cNvPr id="10" name="Picture 9">
            <a:extLst>
              <a:ext uri="{FF2B5EF4-FFF2-40B4-BE49-F238E27FC236}">
                <a16:creationId xmlns:a16="http://schemas.microsoft.com/office/drawing/2014/main" id="{13CDD9CC-6BCD-4976-9A82-994763F83DF6}"/>
              </a:ext>
            </a:extLst>
          </p:cNvPr>
          <p:cNvPicPr>
            <a:picLocks noChangeAspect="1"/>
          </p:cNvPicPr>
          <p:nvPr/>
        </p:nvPicPr>
        <p:blipFill>
          <a:blip r:embed="rId7"/>
          <a:stretch>
            <a:fillRect/>
          </a:stretch>
        </p:blipFill>
        <p:spPr>
          <a:xfrm>
            <a:off x="5404494" y="3103963"/>
            <a:ext cx="1993737" cy="1247098"/>
          </a:xfrm>
          <a:prstGeom prst="rect">
            <a:avLst/>
          </a:prstGeom>
        </p:spPr>
      </p:pic>
      <p:pic>
        <p:nvPicPr>
          <p:cNvPr id="11" name="Picture 10">
            <a:extLst>
              <a:ext uri="{FF2B5EF4-FFF2-40B4-BE49-F238E27FC236}">
                <a16:creationId xmlns:a16="http://schemas.microsoft.com/office/drawing/2014/main" id="{774308BF-7B0F-46F3-AD08-26D44AC99F77}"/>
              </a:ext>
            </a:extLst>
          </p:cNvPr>
          <p:cNvPicPr>
            <a:picLocks noChangeAspect="1"/>
          </p:cNvPicPr>
          <p:nvPr/>
        </p:nvPicPr>
        <p:blipFill>
          <a:blip r:embed="rId8"/>
          <a:stretch>
            <a:fillRect/>
          </a:stretch>
        </p:blipFill>
        <p:spPr>
          <a:xfrm>
            <a:off x="1440171" y="1874176"/>
            <a:ext cx="1982421" cy="1208179"/>
          </a:xfrm>
          <a:prstGeom prst="rect">
            <a:avLst/>
          </a:prstGeom>
        </p:spPr>
      </p:pic>
      <p:sp>
        <p:nvSpPr>
          <p:cNvPr id="12" name="TextBox 11">
            <a:extLst>
              <a:ext uri="{FF2B5EF4-FFF2-40B4-BE49-F238E27FC236}">
                <a16:creationId xmlns:a16="http://schemas.microsoft.com/office/drawing/2014/main" id="{EE43D933-592C-44AC-A805-A4A58103D61E}"/>
              </a:ext>
            </a:extLst>
          </p:cNvPr>
          <p:cNvSpPr txBox="1"/>
          <p:nvPr/>
        </p:nvSpPr>
        <p:spPr>
          <a:xfrm>
            <a:off x="1536463" y="4351061"/>
            <a:ext cx="6682121" cy="738664"/>
          </a:xfrm>
          <a:prstGeom prst="rect">
            <a:avLst/>
          </a:prstGeom>
          <a:noFill/>
        </p:spPr>
        <p:txBody>
          <a:bodyPr wrap="square" rtlCol="0">
            <a:spAutoFit/>
          </a:bodyPr>
          <a:lstStyle/>
          <a:p>
            <a:pPr algn="just"/>
            <a:r>
              <a:rPr lang="en-US" b="0" i="0" dirty="0">
                <a:solidFill>
                  <a:srgbClr val="262626"/>
                </a:solidFill>
                <a:effectLst/>
                <a:latin typeface="Ubuntu" panose="020B0604020202020204" pitchFamily="34" charset="0"/>
              </a:rPr>
              <a:t>	Ang </a:t>
            </a:r>
            <a:r>
              <a:rPr lang="en-US" b="0" i="0" dirty="0" err="1">
                <a:solidFill>
                  <a:srgbClr val="262626"/>
                </a:solidFill>
                <a:effectLst/>
                <a:latin typeface="Ubuntu" panose="020B0604020202020204" pitchFamily="34" charset="0"/>
              </a:rPr>
              <a:t>isports</a:t>
            </a:r>
            <a:r>
              <a:rPr lang="en-US" b="0" i="0" dirty="0">
                <a:solidFill>
                  <a:srgbClr val="262626"/>
                </a:solidFill>
                <a:effectLst/>
                <a:latin typeface="Ubuntu" panose="020B0604020202020204" pitchFamily="34" charset="0"/>
              </a:rPr>
              <a:t> ay </a:t>
            </a:r>
            <a:r>
              <a:rPr lang="en-US" b="0" i="0" dirty="0" err="1">
                <a:solidFill>
                  <a:srgbClr val="262626"/>
                </a:solidFill>
                <a:effectLst/>
                <a:latin typeface="Ubuntu" panose="020B0604020202020204" pitchFamily="34" charset="0"/>
              </a:rPr>
              <a:t>nagbibigay</a:t>
            </a:r>
            <a:r>
              <a:rPr lang="en-US" b="0" i="0" dirty="0">
                <a:solidFill>
                  <a:srgbClr val="262626"/>
                </a:solidFill>
                <a:effectLst/>
                <a:latin typeface="Ubuntu" panose="020B0604020202020204" pitchFamily="34" charset="0"/>
              </a:rPr>
              <a:t> ng </a:t>
            </a:r>
            <a:r>
              <a:rPr lang="en-US" b="0" i="0" dirty="0" err="1">
                <a:solidFill>
                  <a:srgbClr val="262626"/>
                </a:solidFill>
                <a:effectLst/>
                <a:latin typeface="Ubuntu" panose="020B0604020202020204" pitchFamily="34" charset="0"/>
              </a:rPr>
              <a:t>pagkakataon</a:t>
            </a:r>
            <a:r>
              <a:rPr lang="en-US" b="0" i="0" dirty="0">
                <a:solidFill>
                  <a:srgbClr val="262626"/>
                </a:solidFill>
                <a:effectLst/>
                <a:latin typeface="Ubuntu" panose="020B0604020202020204" pitchFamily="34" charset="0"/>
              </a:rPr>
              <a:t> </a:t>
            </a:r>
            <a:r>
              <a:rPr lang="en-US" b="0" i="0" dirty="0" err="1">
                <a:solidFill>
                  <a:srgbClr val="262626"/>
                </a:solidFill>
                <a:effectLst/>
                <a:latin typeface="Ubuntu" panose="020B0604020202020204" pitchFamily="34" charset="0"/>
              </a:rPr>
              <a:t>sa</a:t>
            </a:r>
            <a:r>
              <a:rPr lang="en-US" b="0" i="0" dirty="0">
                <a:solidFill>
                  <a:srgbClr val="262626"/>
                </a:solidFill>
                <a:effectLst/>
                <a:latin typeface="Ubuntu" panose="020B0604020202020204" pitchFamily="34" charset="0"/>
              </a:rPr>
              <a:t> </a:t>
            </a:r>
            <a:r>
              <a:rPr lang="en-US" b="0" i="0" dirty="0" err="1">
                <a:solidFill>
                  <a:srgbClr val="262626"/>
                </a:solidFill>
                <a:effectLst/>
                <a:latin typeface="Ubuntu" panose="020B0604020202020204" pitchFamily="34" charset="0"/>
              </a:rPr>
              <a:t>mga</a:t>
            </a:r>
            <a:r>
              <a:rPr lang="en-US" b="0" i="0" dirty="0">
                <a:solidFill>
                  <a:srgbClr val="262626"/>
                </a:solidFill>
                <a:effectLst/>
                <a:latin typeface="Ubuntu" panose="020B0604020202020204" pitchFamily="34" charset="0"/>
              </a:rPr>
              <a:t> </a:t>
            </a:r>
            <a:r>
              <a:rPr lang="en-US" b="0" i="0" dirty="0" err="1">
                <a:solidFill>
                  <a:srgbClr val="262626"/>
                </a:solidFill>
                <a:effectLst/>
                <a:latin typeface="Ubuntu" panose="020B0604020202020204" pitchFamily="34" charset="0"/>
              </a:rPr>
              <a:t>tao</a:t>
            </a:r>
            <a:r>
              <a:rPr lang="en-US" b="0" i="0" dirty="0">
                <a:solidFill>
                  <a:srgbClr val="262626"/>
                </a:solidFill>
                <a:effectLst/>
                <a:latin typeface="Ubuntu" panose="020B0604020202020204" pitchFamily="34" charset="0"/>
              </a:rPr>
              <a:t> </a:t>
            </a:r>
            <a:r>
              <a:rPr lang="en-US" b="0" i="0" dirty="0" err="1">
                <a:solidFill>
                  <a:srgbClr val="262626"/>
                </a:solidFill>
                <a:effectLst/>
                <a:latin typeface="Ubuntu" panose="020B0604020202020204" pitchFamily="34" charset="0"/>
              </a:rPr>
              <a:t>na</a:t>
            </a:r>
            <a:r>
              <a:rPr lang="en-US" b="0" i="0" dirty="0">
                <a:solidFill>
                  <a:srgbClr val="262626"/>
                </a:solidFill>
                <a:effectLst/>
                <a:latin typeface="Ubuntu" panose="020B0604020202020204" pitchFamily="34" charset="0"/>
              </a:rPr>
              <a:t> </a:t>
            </a:r>
            <a:r>
              <a:rPr lang="en-US" b="0" i="0" dirty="0" err="1">
                <a:solidFill>
                  <a:srgbClr val="262626"/>
                </a:solidFill>
                <a:effectLst/>
                <a:latin typeface="Ubuntu" panose="020B0604020202020204" pitchFamily="34" charset="0"/>
              </a:rPr>
              <a:t>makipaglaro</a:t>
            </a:r>
            <a:r>
              <a:rPr lang="en-US" b="0" i="0" dirty="0">
                <a:solidFill>
                  <a:srgbClr val="262626"/>
                </a:solidFill>
                <a:effectLst/>
                <a:latin typeface="Ubuntu" panose="020B0604020202020204" pitchFamily="34" charset="0"/>
              </a:rPr>
              <a:t> at </a:t>
            </a:r>
            <a:r>
              <a:rPr lang="en-US" b="0" i="0" dirty="0" err="1">
                <a:solidFill>
                  <a:srgbClr val="262626"/>
                </a:solidFill>
                <a:effectLst/>
                <a:latin typeface="Ubuntu" panose="020B0604020202020204" pitchFamily="34" charset="0"/>
              </a:rPr>
              <a:t>makipagkumpitensya</a:t>
            </a:r>
            <a:r>
              <a:rPr lang="en-US" b="0" i="0" dirty="0">
                <a:solidFill>
                  <a:srgbClr val="262626"/>
                </a:solidFill>
                <a:effectLst/>
                <a:latin typeface="Ubuntu" panose="020B0604020202020204" pitchFamily="34" charset="0"/>
              </a:rPr>
              <a:t> </a:t>
            </a:r>
            <a:r>
              <a:rPr lang="en-US" b="0" i="0" dirty="0" err="1">
                <a:solidFill>
                  <a:srgbClr val="262626"/>
                </a:solidFill>
                <a:effectLst/>
                <a:latin typeface="Ubuntu" panose="020B0604020202020204" pitchFamily="34" charset="0"/>
              </a:rPr>
              <a:t>sa</a:t>
            </a:r>
            <a:r>
              <a:rPr lang="en-US" b="0" i="0" dirty="0">
                <a:solidFill>
                  <a:srgbClr val="262626"/>
                </a:solidFill>
                <a:effectLst/>
                <a:latin typeface="Ubuntu" panose="020B0604020202020204" pitchFamily="34" charset="0"/>
              </a:rPr>
              <a:t> </a:t>
            </a:r>
            <a:r>
              <a:rPr lang="en-US" b="0" i="0" dirty="0" err="1">
                <a:solidFill>
                  <a:srgbClr val="262626"/>
                </a:solidFill>
                <a:effectLst/>
                <a:latin typeface="Ubuntu" panose="020B0604020202020204" pitchFamily="34" charset="0"/>
              </a:rPr>
              <a:t>kanilang</a:t>
            </a:r>
            <a:r>
              <a:rPr lang="en-US" b="0" i="0" dirty="0">
                <a:solidFill>
                  <a:srgbClr val="262626"/>
                </a:solidFill>
                <a:effectLst/>
                <a:latin typeface="Ubuntu" panose="020B0604020202020204" pitchFamily="34" charset="0"/>
              </a:rPr>
              <a:t> </a:t>
            </a:r>
            <a:r>
              <a:rPr lang="en-US" b="0" i="0" dirty="0" err="1">
                <a:solidFill>
                  <a:srgbClr val="262626"/>
                </a:solidFill>
                <a:effectLst/>
                <a:latin typeface="Ubuntu" panose="020B0604020202020204" pitchFamily="34" charset="0"/>
              </a:rPr>
              <a:t>kalaban</a:t>
            </a:r>
            <a:r>
              <a:rPr lang="en-US" b="0" i="0" dirty="0">
                <a:solidFill>
                  <a:srgbClr val="262626"/>
                </a:solidFill>
                <a:effectLst/>
                <a:latin typeface="Ubuntu" panose="020B0604020202020204" pitchFamily="34" charset="0"/>
              </a:rPr>
              <a:t>, </a:t>
            </a:r>
            <a:r>
              <a:rPr lang="en-US" b="0" i="0" dirty="0" err="1">
                <a:solidFill>
                  <a:srgbClr val="262626"/>
                </a:solidFill>
                <a:effectLst/>
                <a:latin typeface="Ubuntu" panose="020B0604020202020204" pitchFamily="34" charset="0"/>
              </a:rPr>
              <a:t>bumuo</a:t>
            </a:r>
            <a:r>
              <a:rPr lang="en-US" b="0" i="0" dirty="0">
                <a:solidFill>
                  <a:srgbClr val="262626"/>
                </a:solidFill>
                <a:effectLst/>
                <a:latin typeface="Ubuntu" panose="020B0604020202020204" pitchFamily="34" charset="0"/>
              </a:rPr>
              <a:t> ng </a:t>
            </a:r>
            <a:r>
              <a:rPr lang="en-US" b="0" i="0" dirty="0" err="1">
                <a:solidFill>
                  <a:srgbClr val="262626"/>
                </a:solidFill>
                <a:effectLst/>
                <a:latin typeface="Ubuntu" panose="020B0604020202020204" pitchFamily="34" charset="0"/>
              </a:rPr>
              <a:t>kuponan</a:t>
            </a:r>
            <a:r>
              <a:rPr lang="en-US" b="0" i="0" dirty="0">
                <a:solidFill>
                  <a:srgbClr val="262626"/>
                </a:solidFill>
                <a:effectLst/>
                <a:latin typeface="Ubuntu" panose="020B0604020202020204" pitchFamily="34" charset="0"/>
              </a:rPr>
              <a:t> (team), </a:t>
            </a:r>
            <a:r>
              <a:rPr lang="en-US" b="0" i="0" dirty="0" err="1">
                <a:solidFill>
                  <a:srgbClr val="262626"/>
                </a:solidFill>
                <a:effectLst/>
                <a:latin typeface="Ubuntu" panose="020B0604020202020204" pitchFamily="34" charset="0"/>
              </a:rPr>
              <a:t>paghusayin</a:t>
            </a:r>
            <a:r>
              <a:rPr lang="en-US" b="0" i="0" dirty="0">
                <a:solidFill>
                  <a:srgbClr val="262626"/>
                </a:solidFill>
                <a:effectLst/>
                <a:latin typeface="Ubuntu" panose="020B0604020202020204" pitchFamily="34" charset="0"/>
              </a:rPr>
              <a:t> ang </a:t>
            </a:r>
            <a:r>
              <a:rPr lang="en-US" b="0" i="0" dirty="0" err="1">
                <a:solidFill>
                  <a:srgbClr val="262626"/>
                </a:solidFill>
                <a:effectLst/>
                <a:latin typeface="Ubuntu" panose="020B0604020202020204" pitchFamily="34" charset="0"/>
              </a:rPr>
              <a:t>kanilang</a:t>
            </a:r>
            <a:r>
              <a:rPr lang="en-US" b="0" i="0" dirty="0">
                <a:solidFill>
                  <a:srgbClr val="262626"/>
                </a:solidFill>
                <a:effectLst/>
                <a:latin typeface="Ubuntu" panose="020B0604020202020204" pitchFamily="34" charset="0"/>
              </a:rPr>
              <a:t> </a:t>
            </a:r>
            <a:r>
              <a:rPr lang="en-US" b="0" i="0" dirty="0" err="1">
                <a:solidFill>
                  <a:srgbClr val="262626"/>
                </a:solidFill>
                <a:effectLst/>
                <a:latin typeface="Ubuntu" panose="020B0604020202020204" pitchFamily="34" charset="0"/>
              </a:rPr>
              <a:t>mga</a:t>
            </a:r>
            <a:r>
              <a:rPr lang="en-US" b="0" i="0" dirty="0">
                <a:solidFill>
                  <a:srgbClr val="262626"/>
                </a:solidFill>
                <a:effectLst/>
                <a:latin typeface="Ubuntu" panose="020B0604020202020204" pitchFamily="34" charset="0"/>
              </a:rPr>
              <a:t> </a:t>
            </a:r>
            <a:r>
              <a:rPr lang="en-US" b="0" i="0" dirty="0" err="1">
                <a:solidFill>
                  <a:srgbClr val="262626"/>
                </a:solidFill>
                <a:effectLst/>
                <a:latin typeface="Ubuntu" panose="020B0604020202020204" pitchFamily="34" charset="0"/>
              </a:rPr>
              <a:t>kakayahan</a:t>
            </a:r>
            <a:r>
              <a:rPr lang="en-US" b="0" i="0" dirty="0">
                <a:solidFill>
                  <a:srgbClr val="262626"/>
                </a:solidFill>
                <a:effectLst/>
                <a:latin typeface="Ubuntu" panose="020B0604020202020204" pitchFamily="34" charset="0"/>
              </a:rPr>
              <a:t>, at </a:t>
            </a:r>
            <a:r>
              <a:rPr lang="en-US" b="0" i="0" dirty="0" err="1">
                <a:solidFill>
                  <a:srgbClr val="262626"/>
                </a:solidFill>
                <a:effectLst/>
                <a:latin typeface="Ubuntu" panose="020B0604020202020204" pitchFamily="34" charset="0"/>
              </a:rPr>
              <a:t>mamuhay</a:t>
            </a:r>
            <a:r>
              <a:rPr lang="en-US" b="0" i="0" dirty="0">
                <a:solidFill>
                  <a:srgbClr val="262626"/>
                </a:solidFill>
                <a:effectLst/>
                <a:latin typeface="Ubuntu" panose="020B0604020202020204" pitchFamily="34" charset="0"/>
              </a:rPr>
              <a:t> </a:t>
            </a:r>
            <a:r>
              <a:rPr lang="en-US" b="0" i="0" dirty="0" err="1">
                <a:solidFill>
                  <a:srgbClr val="262626"/>
                </a:solidFill>
                <a:effectLst/>
                <a:latin typeface="Ubuntu" panose="020B0604020202020204" pitchFamily="34" charset="0"/>
              </a:rPr>
              <a:t>nang</a:t>
            </a:r>
            <a:r>
              <a:rPr lang="en-US" b="0" i="0" dirty="0">
                <a:solidFill>
                  <a:srgbClr val="262626"/>
                </a:solidFill>
                <a:effectLst/>
                <a:latin typeface="Ubuntu" panose="020B0604020202020204" pitchFamily="34" charset="0"/>
              </a:rPr>
              <a:t> </a:t>
            </a:r>
            <a:r>
              <a:rPr lang="en-US" b="0" i="0" dirty="0" err="1">
                <a:solidFill>
                  <a:srgbClr val="262626"/>
                </a:solidFill>
                <a:effectLst/>
                <a:latin typeface="Ubuntu" panose="020B0604020202020204" pitchFamily="34" charset="0"/>
              </a:rPr>
              <a:t>malusog</a:t>
            </a:r>
            <a:r>
              <a:rPr lang="en-US" b="0" i="0" dirty="0">
                <a:solidFill>
                  <a:srgbClr val="262626"/>
                </a:solidFill>
                <a:effectLst/>
                <a:latin typeface="Ubuntu" panose="020B0604020202020204" pitchFamily="34" charset="0"/>
              </a:rPr>
              <a:t>.</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pic>
        <p:nvPicPr>
          <p:cNvPr id="4" name="Picture 3">
            <a:extLst>
              <a:ext uri="{FF2B5EF4-FFF2-40B4-BE49-F238E27FC236}">
                <a16:creationId xmlns:a16="http://schemas.microsoft.com/office/drawing/2014/main" id="{40BE40FF-1AB5-4CA0-852F-DA1FE90DC7C8}"/>
              </a:ext>
            </a:extLst>
          </p:cNvPr>
          <p:cNvPicPr>
            <a:picLocks noChangeAspect="1"/>
          </p:cNvPicPr>
          <p:nvPr/>
        </p:nvPicPr>
        <p:blipFill>
          <a:blip r:embed="rId3"/>
          <a:stretch>
            <a:fillRect/>
          </a:stretch>
        </p:blipFill>
        <p:spPr>
          <a:xfrm>
            <a:off x="2685819" y="822764"/>
            <a:ext cx="3490165" cy="2856869"/>
          </a:xfrm>
          <a:prstGeom prst="rect">
            <a:avLst/>
          </a:prstGeom>
        </p:spPr>
      </p:pic>
      <p:sp>
        <p:nvSpPr>
          <p:cNvPr id="3" name="TextBox 2">
            <a:extLst>
              <a:ext uri="{FF2B5EF4-FFF2-40B4-BE49-F238E27FC236}">
                <a16:creationId xmlns:a16="http://schemas.microsoft.com/office/drawing/2014/main" id="{8898B82A-80CD-45ED-AE0B-A797FCC7E9CC}"/>
              </a:ext>
            </a:extLst>
          </p:cNvPr>
          <p:cNvSpPr txBox="1"/>
          <p:nvPr/>
        </p:nvSpPr>
        <p:spPr>
          <a:xfrm>
            <a:off x="3652091" y="3844886"/>
            <a:ext cx="2291509" cy="646331"/>
          </a:xfrm>
          <a:prstGeom prst="rect">
            <a:avLst/>
          </a:prstGeom>
          <a:noFill/>
        </p:spPr>
        <p:txBody>
          <a:bodyPr wrap="square" rtlCol="0">
            <a:spAutoFit/>
          </a:bodyPr>
          <a:lstStyle/>
          <a:p>
            <a:r>
              <a:rPr lang="en-US" sz="3600" dirty="0"/>
              <a:t>Billiard</a:t>
            </a:r>
          </a:p>
        </p:txBody>
      </p:sp>
    </p:spTree>
    <p:extLst>
      <p:ext uri="{BB962C8B-B14F-4D97-AF65-F5344CB8AC3E}">
        <p14:creationId xmlns:p14="http://schemas.microsoft.com/office/powerpoint/2010/main" val="1808141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1048740" name="Google Shape;714;p49"/>
          <p:cNvSpPr txBox="1">
            <a:spLocks noGrp="1"/>
          </p:cNvSpPr>
          <p:nvPr>
            <p:ph type="title"/>
          </p:nvPr>
        </p:nvSpPr>
        <p:spPr>
          <a:xfrm>
            <a:off x="1760699" y="1242352"/>
            <a:ext cx="4855800" cy="835800"/>
          </a:xfrm>
          <a:prstGeom prst="rect">
            <a:avLst/>
          </a:prstGeom>
        </p:spPr>
        <p:txBody>
          <a:bodyPr spcFirstLastPara="1" wrap="square" lIns="91425" tIns="0" rIns="91425" bIns="91425" anchor="ctr" anchorCtr="0">
            <a:noAutofit/>
          </a:bodyPr>
          <a:lstStyle/>
          <a:p>
            <a:pPr marL="0" lvl="0" indent="0" algn="r" rtl="0">
              <a:spcBef>
                <a:spcPts val="0"/>
              </a:spcBef>
              <a:spcAft>
                <a:spcPts val="0"/>
              </a:spcAft>
              <a:buNone/>
            </a:pPr>
            <a:r>
              <a:rPr lang="en" dirty="0"/>
              <a:t>TEXT TO THE WORLD</a:t>
            </a:r>
          </a:p>
        </p:txBody>
      </p:sp>
      <p:sp>
        <p:nvSpPr>
          <p:cNvPr id="10" name="TextBox 9">
            <a:extLst>
              <a:ext uri="{FF2B5EF4-FFF2-40B4-BE49-F238E27FC236}">
                <a16:creationId xmlns:a16="http://schemas.microsoft.com/office/drawing/2014/main" id="{5199DB12-3ACD-4504-8180-440F18E373BD}"/>
              </a:ext>
            </a:extLst>
          </p:cNvPr>
          <p:cNvSpPr txBox="1"/>
          <p:nvPr/>
        </p:nvSpPr>
        <p:spPr>
          <a:xfrm>
            <a:off x="383343" y="226689"/>
            <a:ext cx="8064346" cy="1015663"/>
          </a:xfrm>
          <a:prstGeom prst="rect">
            <a:avLst/>
          </a:prstGeom>
          <a:noFill/>
        </p:spPr>
        <p:txBody>
          <a:bodyPr wrap="square">
            <a:spAutoFit/>
          </a:bodyPr>
          <a:lstStyle/>
          <a:p>
            <a:pPr algn="ctr" fontAlgn="base"/>
            <a:r>
              <a:rPr lang="en-US" sz="2000" b="1" i="0" dirty="0">
                <a:solidFill>
                  <a:srgbClr val="000000"/>
                </a:solidFill>
                <a:effectLst/>
                <a:latin typeface="Helvetica Neue"/>
              </a:rPr>
              <a:t>“</a:t>
            </a:r>
            <a:r>
              <a:rPr lang="en-US" sz="2000" b="1" i="0" dirty="0" err="1">
                <a:solidFill>
                  <a:srgbClr val="000000"/>
                </a:solidFill>
                <a:effectLst/>
                <a:latin typeface="Helvetica Neue"/>
              </a:rPr>
              <a:t>Mandirigma</a:t>
            </a:r>
            <a:r>
              <a:rPr lang="en-US" sz="2000" b="1" i="0" dirty="0">
                <a:solidFill>
                  <a:srgbClr val="000000"/>
                </a:solidFill>
                <a:effectLst/>
                <a:latin typeface="Helvetica Neue"/>
              </a:rPr>
              <a:t> at </a:t>
            </a:r>
            <a:r>
              <a:rPr lang="en-US" sz="2000" b="1" i="0" dirty="0" err="1">
                <a:solidFill>
                  <a:srgbClr val="000000"/>
                </a:solidFill>
                <a:effectLst/>
                <a:latin typeface="Helvetica Neue"/>
              </a:rPr>
              <a:t>alipin</a:t>
            </a:r>
            <a:r>
              <a:rPr lang="en-US" sz="2000" b="1" i="0" dirty="0">
                <a:solidFill>
                  <a:srgbClr val="000000"/>
                </a:solidFill>
                <a:effectLst/>
                <a:latin typeface="Helvetica Neue"/>
              </a:rPr>
              <a:t> ng </a:t>
            </a:r>
            <a:r>
              <a:rPr lang="en-US" sz="2000" b="1" i="0" dirty="0" err="1">
                <a:solidFill>
                  <a:srgbClr val="000000"/>
                </a:solidFill>
                <a:effectLst/>
                <a:latin typeface="Helvetica Neue"/>
              </a:rPr>
              <a:t>ating</a:t>
            </a:r>
            <a:r>
              <a:rPr lang="en-US" sz="2000" b="1" i="0" dirty="0">
                <a:solidFill>
                  <a:srgbClr val="000000"/>
                </a:solidFill>
                <a:effectLst/>
                <a:latin typeface="Helvetica Neue"/>
              </a:rPr>
              <a:t> </a:t>
            </a:r>
            <a:r>
              <a:rPr lang="en-US" sz="2000" b="1" i="0" dirty="0" err="1">
                <a:solidFill>
                  <a:srgbClr val="000000"/>
                </a:solidFill>
                <a:effectLst/>
                <a:latin typeface="Helvetica Neue"/>
              </a:rPr>
              <a:t>panahon</a:t>
            </a:r>
            <a:r>
              <a:rPr lang="en-US" sz="2000" b="1" i="0" dirty="0">
                <a:solidFill>
                  <a:srgbClr val="000000"/>
                </a:solidFill>
                <a:effectLst/>
                <a:latin typeface="Helvetica Neue"/>
              </a:rPr>
              <a:t>”</a:t>
            </a:r>
          </a:p>
          <a:p>
            <a:pPr algn="ctr" fontAlgn="base"/>
            <a:r>
              <a:rPr lang="en-US" sz="2000" b="0" i="1" dirty="0">
                <a:solidFill>
                  <a:srgbClr val="333333"/>
                </a:solidFill>
                <a:effectLst/>
                <a:latin typeface="inherit"/>
              </a:rPr>
              <a:t>Soliman A. Santos / Kenneth Roland A. </a:t>
            </a:r>
            <a:r>
              <a:rPr lang="en-US" sz="2000" b="0" i="1" dirty="0" err="1">
                <a:solidFill>
                  <a:srgbClr val="333333"/>
                </a:solidFill>
                <a:effectLst/>
                <a:latin typeface="inherit"/>
              </a:rPr>
              <a:t>Guda</a:t>
            </a:r>
            <a:br>
              <a:rPr lang="en-US" sz="2000" b="0" i="1" dirty="0">
                <a:solidFill>
                  <a:srgbClr val="333333"/>
                </a:solidFill>
                <a:effectLst/>
                <a:latin typeface="inherit"/>
              </a:rPr>
            </a:br>
            <a:r>
              <a:rPr lang="en-US" sz="2000" b="0" i="1" dirty="0">
                <a:solidFill>
                  <a:srgbClr val="333333"/>
                </a:solidFill>
                <a:effectLst/>
                <a:latin typeface="inherit"/>
              </a:rPr>
              <a:t>Pinoy Weekly, </a:t>
            </a:r>
            <a:r>
              <a:rPr lang="en-US" sz="2000" b="0" i="1" dirty="0" err="1">
                <a:solidFill>
                  <a:srgbClr val="333333"/>
                </a:solidFill>
                <a:effectLst/>
                <a:latin typeface="inherit"/>
              </a:rPr>
              <a:t>Nobyembre</a:t>
            </a:r>
            <a:r>
              <a:rPr lang="en-US" sz="2000" b="0" i="1" dirty="0">
                <a:solidFill>
                  <a:srgbClr val="333333"/>
                </a:solidFill>
                <a:effectLst/>
                <a:latin typeface="inherit"/>
              </a:rPr>
              <a:t> 22-28, 2006</a:t>
            </a:r>
            <a:endParaRPr lang="en-US" sz="2000" b="0" i="0" dirty="0">
              <a:solidFill>
                <a:srgbClr val="333333"/>
              </a:solidFill>
              <a:effectLst/>
              <a:latin typeface="inherit"/>
            </a:endParaRPr>
          </a:p>
        </p:txBody>
      </p:sp>
      <p:pic>
        <p:nvPicPr>
          <p:cNvPr id="8" name="Picture 7">
            <a:extLst>
              <a:ext uri="{FF2B5EF4-FFF2-40B4-BE49-F238E27FC236}">
                <a16:creationId xmlns:a16="http://schemas.microsoft.com/office/drawing/2014/main" id="{00A93419-1E8A-41D3-9C59-67DBD9F16370}"/>
              </a:ext>
            </a:extLst>
          </p:cNvPr>
          <p:cNvPicPr>
            <a:picLocks noChangeAspect="1"/>
          </p:cNvPicPr>
          <p:nvPr/>
        </p:nvPicPr>
        <p:blipFill>
          <a:blip r:embed="rId3"/>
          <a:stretch>
            <a:fillRect/>
          </a:stretch>
        </p:blipFill>
        <p:spPr>
          <a:xfrm>
            <a:off x="1830489" y="2006533"/>
            <a:ext cx="5143188" cy="2336642"/>
          </a:xfrm>
          <a:prstGeom prst="rect">
            <a:avLst/>
          </a:prstGeom>
        </p:spPr>
      </p:pic>
      <p:sp>
        <p:nvSpPr>
          <p:cNvPr id="9" name="TextBox 8">
            <a:extLst>
              <a:ext uri="{FF2B5EF4-FFF2-40B4-BE49-F238E27FC236}">
                <a16:creationId xmlns:a16="http://schemas.microsoft.com/office/drawing/2014/main" id="{638BC0BB-06E8-41EF-A9C4-A2003FF1F918}"/>
              </a:ext>
            </a:extLst>
          </p:cNvPr>
          <p:cNvSpPr txBox="1"/>
          <p:nvPr/>
        </p:nvSpPr>
        <p:spPr>
          <a:xfrm>
            <a:off x="1633250" y="4494882"/>
            <a:ext cx="5877500" cy="523220"/>
          </a:xfrm>
          <a:prstGeom prst="rect">
            <a:avLst/>
          </a:prstGeom>
          <a:noFill/>
        </p:spPr>
        <p:txBody>
          <a:bodyPr wrap="square" rtlCol="0">
            <a:spAutoFit/>
          </a:bodyPr>
          <a:lstStyle/>
          <a:p>
            <a:r>
              <a:rPr lang="en-US" sz="2800" dirty="0"/>
              <a:t>SEA GAMES &amp; OLYMPIC SPORTS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1048747" name="Google Shape;720;p50"/>
          <p:cNvSpPr txBox="1">
            <a:spLocks noGrp="1"/>
          </p:cNvSpPr>
          <p:nvPr>
            <p:ph type="subTitle" idx="1"/>
          </p:nvPr>
        </p:nvSpPr>
        <p:spPr>
          <a:xfrm>
            <a:off x="1811275" y="4119962"/>
            <a:ext cx="5391000" cy="48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DO YOU HAVE ANY QUESTIONS?</a:t>
            </a:r>
          </a:p>
        </p:txBody>
      </p:sp>
      <p:sp>
        <p:nvSpPr>
          <p:cNvPr id="1048748" name="Google Shape;721;p50"/>
          <p:cNvSpPr txBox="1">
            <a:spLocks noGrp="1"/>
          </p:cNvSpPr>
          <p:nvPr>
            <p:ph type="title"/>
          </p:nvPr>
        </p:nvSpPr>
        <p:spPr>
          <a:xfrm>
            <a:off x="720000" y="537375"/>
            <a:ext cx="7704000" cy="4497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THANK YOU FOR LISTENING!</a:t>
            </a:r>
          </a:p>
        </p:txBody>
      </p:sp>
      <p:grpSp>
        <p:nvGrpSpPr>
          <p:cNvPr id="146" name="Google Shape;722;p50"/>
          <p:cNvGrpSpPr/>
          <p:nvPr/>
        </p:nvGrpSpPr>
        <p:grpSpPr>
          <a:xfrm>
            <a:off x="2194085" y="1263526"/>
            <a:ext cx="4755838" cy="2632222"/>
            <a:chOff x="1986746" y="1072011"/>
            <a:chExt cx="5170513" cy="2861733"/>
          </a:xfrm>
        </p:grpSpPr>
        <p:pic>
          <p:nvPicPr>
            <p:cNvPr id="2097259" name="Google Shape;723;p50"/>
            <p:cNvPicPr preferRelativeResize="0">
              <a:picLocks/>
            </p:cNvPicPr>
            <p:nvPr/>
          </p:nvPicPr>
          <p:blipFill>
            <a:blip r:embed="rId3">
              <a:alphaModFix/>
            </a:blip>
            <a:stretch>
              <a:fillRect/>
            </a:stretch>
          </p:blipFill>
          <p:spPr>
            <a:xfrm rot="6" flipH="1">
              <a:off x="5758198" y="1072081"/>
              <a:ext cx="1399062" cy="2257232"/>
            </a:xfrm>
            <a:prstGeom prst="rect">
              <a:avLst/>
            </a:prstGeom>
            <a:noFill/>
            <a:ln>
              <a:noFill/>
            </a:ln>
          </p:spPr>
        </p:pic>
        <p:sp>
          <p:nvSpPr>
            <p:cNvPr id="1048749" name="Google Shape;724;p50"/>
            <p:cNvSpPr/>
            <p:nvPr/>
          </p:nvSpPr>
          <p:spPr>
            <a:xfrm rot="5400000" flipH="1">
              <a:off x="3201778" y="-143021"/>
              <a:ext cx="2253823" cy="4683886"/>
            </a:xfrm>
            <a:custGeom>
              <a:avLst/>
              <a:gdLst/>
              <a:ahLst/>
              <a:cxnLst/>
              <a:rect l="l" t="t" r="r" b="b"/>
              <a:pathLst>
                <a:path w="47124" h="62431" extrusionOk="0">
                  <a:moveTo>
                    <a:pt x="2142" y="0"/>
                  </a:moveTo>
                  <a:cubicBezTo>
                    <a:pt x="2073" y="0"/>
                    <a:pt x="2015" y="13"/>
                    <a:pt x="1974" y="43"/>
                  </a:cubicBezTo>
                  <a:cubicBezTo>
                    <a:pt x="1759" y="205"/>
                    <a:pt x="1" y="1062"/>
                    <a:pt x="1" y="1062"/>
                  </a:cubicBezTo>
                  <a:lnTo>
                    <a:pt x="5" y="1730"/>
                  </a:lnTo>
                  <a:lnTo>
                    <a:pt x="12" y="53535"/>
                  </a:lnTo>
                  <a:lnTo>
                    <a:pt x="12" y="54327"/>
                  </a:lnTo>
                  <a:cubicBezTo>
                    <a:pt x="12" y="54327"/>
                    <a:pt x="2548" y="54873"/>
                    <a:pt x="2977" y="55043"/>
                  </a:cubicBezTo>
                  <a:cubicBezTo>
                    <a:pt x="3100" y="55090"/>
                    <a:pt x="3250" y="55106"/>
                    <a:pt x="3406" y="55106"/>
                  </a:cubicBezTo>
                  <a:cubicBezTo>
                    <a:pt x="3570" y="55106"/>
                    <a:pt x="3740" y="55088"/>
                    <a:pt x="3890" y="55071"/>
                  </a:cubicBezTo>
                  <a:cubicBezTo>
                    <a:pt x="4036" y="55053"/>
                    <a:pt x="4164" y="55035"/>
                    <a:pt x="4248" y="55035"/>
                  </a:cubicBezTo>
                  <a:cubicBezTo>
                    <a:pt x="4278" y="55035"/>
                    <a:pt x="4302" y="55037"/>
                    <a:pt x="4319" y="55043"/>
                  </a:cubicBezTo>
                  <a:cubicBezTo>
                    <a:pt x="4481" y="55087"/>
                    <a:pt x="4719" y="55233"/>
                    <a:pt x="5015" y="55375"/>
                  </a:cubicBezTo>
                  <a:cubicBezTo>
                    <a:pt x="5314" y="55516"/>
                    <a:pt x="5904" y="55706"/>
                    <a:pt x="6304" y="55706"/>
                  </a:cubicBezTo>
                  <a:cubicBezTo>
                    <a:pt x="6708" y="55706"/>
                    <a:pt x="7299" y="55755"/>
                    <a:pt x="7538" y="55828"/>
                  </a:cubicBezTo>
                  <a:cubicBezTo>
                    <a:pt x="7780" y="55900"/>
                    <a:pt x="8908" y="56090"/>
                    <a:pt x="9231" y="56183"/>
                  </a:cubicBezTo>
                  <a:cubicBezTo>
                    <a:pt x="9551" y="56280"/>
                    <a:pt x="9822" y="56709"/>
                    <a:pt x="10007" y="56923"/>
                  </a:cubicBezTo>
                  <a:cubicBezTo>
                    <a:pt x="10197" y="57138"/>
                    <a:pt x="10517" y="57566"/>
                    <a:pt x="10893" y="57804"/>
                  </a:cubicBezTo>
                  <a:cubicBezTo>
                    <a:pt x="11269" y="58043"/>
                    <a:pt x="11483" y="58472"/>
                    <a:pt x="11754" y="58520"/>
                  </a:cubicBezTo>
                  <a:cubicBezTo>
                    <a:pt x="12021" y="58569"/>
                    <a:pt x="13444" y="58734"/>
                    <a:pt x="13525" y="58779"/>
                  </a:cubicBezTo>
                  <a:cubicBezTo>
                    <a:pt x="13531" y="58782"/>
                    <a:pt x="13543" y="58784"/>
                    <a:pt x="13560" y="58784"/>
                  </a:cubicBezTo>
                  <a:cubicBezTo>
                    <a:pt x="13759" y="58784"/>
                    <a:pt x="14625" y="58540"/>
                    <a:pt x="14625" y="58540"/>
                  </a:cubicBezTo>
                  <a:cubicBezTo>
                    <a:pt x="14625" y="58540"/>
                    <a:pt x="15672" y="57804"/>
                    <a:pt x="15805" y="57756"/>
                  </a:cubicBezTo>
                  <a:cubicBezTo>
                    <a:pt x="15925" y="57712"/>
                    <a:pt x="16414" y="57361"/>
                    <a:pt x="16726" y="57361"/>
                  </a:cubicBezTo>
                  <a:cubicBezTo>
                    <a:pt x="16761" y="57361"/>
                    <a:pt x="16794" y="57366"/>
                    <a:pt x="16824" y="57375"/>
                  </a:cubicBezTo>
                  <a:cubicBezTo>
                    <a:pt x="17120" y="57469"/>
                    <a:pt x="17953" y="57756"/>
                    <a:pt x="18085" y="57804"/>
                  </a:cubicBezTo>
                  <a:cubicBezTo>
                    <a:pt x="18091" y="57806"/>
                    <a:pt x="18097" y="57807"/>
                    <a:pt x="18104" y="57807"/>
                  </a:cubicBezTo>
                  <a:cubicBezTo>
                    <a:pt x="18256" y="57807"/>
                    <a:pt x="18658" y="57348"/>
                    <a:pt x="18867" y="57278"/>
                  </a:cubicBezTo>
                  <a:cubicBezTo>
                    <a:pt x="18886" y="57272"/>
                    <a:pt x="18918" y="57269"/>
                    <a:pt x="18960" y="57269"/>
                  </a:cubicBezTo>
                  <a:cubicBezTo>
                    <a:pt x="19383" y="57269"/>
                    <a:pt x="20835" y="57574"/>
                    <a:pt x="20957" y="57659"/>
                  </a:cubicBezTo>
                  <a:cubicBezTo>
                    <a:pt x="21094" y="57756"/>
                    <a:pt x="22461" y="58278"/>
                    <a:pt x="22784" y="58351"/>
                  </a:cubicBezTo>
                  <a:cubicBezTo>
                    <a:pt x="23103" y="58423"/>
                    <a:pt x="23722" y="58467"/>
                    <a:pt x="23908" y="58682"/>
                  </a:cubicBezTo>
                  <a:cubicBezTo>
                    <a:pt x="24098" y="58896"/>
                    <a:pt x="24393" y="59826"/>
                    <a:pt x="24660" y="60064"/>
                  </a:cubicBezTo>
                  <a:cubicBezTo>
                    <a:pt x="24931" y="60303"/>
                    <a:pt x="25602" y="61330"/>
                    <a:pt x="25950" y="61471"/>
                  </a:cubicBezTo>
                  <a:cubicBezTo>
                    <a:pt x="26298" y="61613"/>
                    <a:pt x="27212" y="61759"/>
                    <a:pt x="27425" y="61803"/>
                  </a:cubicBezTo>
                  <a:cubicBezTo>
                    <a:pt x="27440" y="61806"/>
                    <a:pt x="27456" y="61808"/>
                    <a:pt x="27474" y="61808"/>
                  </a:cubicBezTo>
                  <a:cubicBezTo>
                    <a:pt x="27596" y="61808"/>
                    <a:pt x="27791" y="61741"/>
                    <a:pt x="27996" y="61674"/>
                  </a:cubicBezTo>
                  <a:cubicBezTo>
                    <a:pt x="28203" y="61609"/>
                    <a:pt x="28414" y="61540"/>
                    <a:pt x="28560" y="61540"/>
                  </a:cubicBezTo>
                  <a:cubicBezTo>
                    <a:pt x="28567" y="61540"/>
                    <a:pt x="28575" y="61540"/>
                    <a:pt x="28582" y="61540"/>
                  </a:cubicBezTo>
                  <a:cubicBezTo>
                    <a:pt x="28877" y="61564"/>
                    <a:pt x="29091" y="61949"/>
                    <a:pt x="29278" y="61973"/>
                  </a:cubicBezTo>
                  <a:cubicBezTo>
                    <a:pt x="29468" y="61993"/>
                    <a:pt x="30110" y="62353"/>
                    <a:pt x="30296" y="62421"/>
                  </a:cubicBezTo>
                  <a:cubicBezTo>
                    <a:pt x="30313" y="62428"/>
                    <a:pt x="30341" y="62431"/>
                    <a:pt x="30377" y="62431"/>
                  </a:cubicBezTo>
                  <a:cubicBezTo>
                    <a:pt x="30765" y="62431"/>
                    <a:pt x="32179" y="62108"/>
                    <a:pt x="32500" y="62042"/>
                  </a:cubicBezTo>
                  <a:cubicBezTo>
                    <a:pt x="32848" y="61969"/>
                    <a:pt x="33600" y="61710"/>
                    <a:pt x="33866" y="61589"/>
                  </a:cubicBezTo>
                  <a:cubicBezTo>
                    <a:pt x="34137" y="61471"/>
                    <a:pt x="34404" y="61301"/>
                    <a:pt x="34566" y="61217"/>
                  </a:cubicBezTo>
                  <a:cubicBezTo>
                    <a:pt x="34727" y="61136"/>
                    <a:pt x="36042" y="60542"/>
                    <a:pt x="36227" y="60348"/>
                  </a:cubicBezTo>
                  <a:cubicBezTo>
                    <a:pt x="36406" y="60169"/>
                    <a:pt x="37477" y="59866"/>
                    <a:pt x="37676" y="59866"/>
                  </a:cubicBezTo>
                  <a:cubicBezTo>
                    <a:pt x="37689" y="59866"/>
                    <a:pt x="37698" y="59867"/>
                    <a:pt x="37703" y="59870"/>
                  </a:cubicBezTo>
                  <a:cubicBezTo>
                    <a:pt x="37784" y="59919"/>
                    <a:pt x="38188" y="60206"/>
                    <a:pt x="38375" y="60230"/>
                  </a:cubicBezTo>
                  <a:cubicBezTo>
                    <a:pt x="38557" y="60253"/>
                    <a:pt x="39373" y="60495"/>
                    <a:pt x="39562" y="60495"/>
                  </a:cubicBezTo>
                  <a:cubicBezTo>
                    <a:pt x="39571" y="60495"/>
                    <a:pt x="39578" y="60494"/>
                    <a:pt x="39584" y="60493"/>
                  </a:cubicBezTo>
                  <a:cubicBezTo>
                    <a:pt x="39717" y="60469"/>
                    <a:pt x="40497" y="59729"/>
                    <a:pt x="40497" y="59729"/>
                  </a:cubicBezTo>
                  <a:cubicBezTo>
                    <a:pt x="40497" y="59729"/>
                    <a:pt x="41463" y="60299"/>
                    <a:pt x="41678" y="60299"/>
                  </a:cubicBezTo>
                  <a:cubicBezTo>
                    <a:pt x="41775" y="60299"/>
                    <a:pt x="41952" y="60388"/>
                    <a:pt x="42147" y="60473"/>
                  </a:cubicBezTo>
                  <a:cubicBezTo>
                    <a:pt x="42341" y="60559"/>
                    <a:pt x="42546" y="60642"/>
                    <a:pt x="42702" y="60642"/>
                  </a:cubicBezTo>
                  <a:cubicBezTo>
                    <a:pt x="42729" y="60642"/>
                    <a:pt x="42754" y="60640"/>
                    <a:pt x="42777" y="60635"/>
                  </a:cubicBezTo>
                  <a:cubicBezTo>
                    <a:pt x="43072" y="60562"/>
                    <a:pt x="43796" y="60251"/>
                    <a:pt x="44011" y="60251"/>
                  </a:cubicBezTo>
                  <a:cubicBezTo>
                    <a:pt x="44225" y="60251"/>
                    <a:pt x="44601" y="60348"/>
                    <a:pt x="44843" y="60514"/>
                  </a:cubicBezTo>
                  <a:cubicBezTo>
                    <a:pt x="45086" y="60683"/>
                    <a:pt x="46667" y="61014"/>
                    <a:pt x="46667" y="61014"/>
                  </a:cubicBezTo>
                  <a:lnTo>
                    <a:pt x="47124" y="60489"/>
                  </a:lnTo>
                  <a:lnTo>
                    <a:pt x="47124" y="59733"/>
                  </a:lnTo>
                  <a:lnTo>
                    <a:pt x="47116" y="9076"/>
                  </a:lnTo>
                  <a:lnTo>
                    <a:pt x="47116" y="8110"/>
                  </a:lnTo>
                  <a:cubicBezTo>
                    <a:pt x="47116" y="8110"/>
                    <a:pt x="45769" y="8301"/>
                    <a:pt x="45419" y="8301"/>
                  </a:cubicBezTo>
                  <a:cubicBezTo>
                    <a:pt x="45399" y="8301"/>
                    <a:pt x="45382" y="8301"/>
                    <a:pt x="45369" y="8299"/>
                  </a:cubicBezTo>
                  <a:cubicBezTo>
                    <a:pt x="45363" y="8299"/>
                    <a:pt x="45356" y="8298"/>
                    <a:pt x="45349" y="8298"/>
                  </a:cubicBezTo>
                  <a:cubicBezTo>
                    <a:pt x="45095" y="8298"/>
                    <a:pt x="44509" y="8729"/>
                    <a:pt x="44378" y="8777"/>
                  </a:cubicBezTo>
                  <a:cubicBezTo>
                    <a:pt x="44247" y="8823"/>
                    <a:pt x="43674" y="9329"/>
                    <a:pt x="43486" y="9329"/>
                  </a:cubicBezTo>
                  <a:cubicBezTo>
                    <a:pt x="43479" y="9329"/>
                    <a:pt x="43472" y="9329"/>
                    <a:pt x="43465" y="9327"/>
                  </a:cubicBezTo>
                  <a:cubicBezTo>
                    <a:pt x="43321" y="9284"/>
                    <a:pt x="42797" y="9052"/>
                    <a:pt x="42456" y="9052"/>
                  </a:cubicBezTo>
                  <a:cubicBezTo>
                    <a:pt x="42413" y="9052"/>
                    <a:pt x="42373" y="9056"/>
                    <a:pt x="42337" y="9064"/>
                  </a:cubicBezTo>
                  <a:cubicBezTo>
                    <a:pt x="42014" y="9137"/>
                    <a:pt x="41480" y="9779"/>
                    <a:pt x="41318" y="9779"/>
                  </a:cubicBezTo>
                  <a:cubicBezTo>
                    <a:pt x="41156" y="9779"/>
                    <a:pt x="39976" y="10803"/>
                    <a:pt x="39842" y="10876"/>
                  </a:cubicBezTo>
                  <a:cubicBezTo>
                    <a:pt x="39713" y="10946"/>
                    <a:pt x="39177" y="11305"/>
                    <a:pt x="39049" y="11305"/>
                  </a:cubicBezTo>
                  <a:cubicBezTo>
                    <a:pt x="39044" y="11305"/>
                    <a:pt x="39041" y="11304"/>
                    <a:pt x="39038" y="11304"/>
                  </a:cubicBezTo>
                  <a:cubicBezTo>
                    <a:pt x="38929" y="11279"/>
                    <a:pt x="38153" y="10734"/>
                    <a:pt x="38019" y="10685"/>
                  </a:cubicBezTo>
                  <a:cubicBezTo>
                    <a:pt x="37881" y="10637"/>
                    <a:pt x="37481" y="10208"/>
                    <a:pt x="37210" y="10208"/>
                  </a:cubicBezTo>
                  <a:cubicBezTo>
                    <a:pt x="37010" y="10208"/>
                    <a:pt x="36491" y="10249"/>
                    <a:pt x="36154" y="10249"/>
                  </a:cubicBezTo>
                  <a:cubicBezTo>
                    <a:pt x="36042" y="10249"/>
                    <a:pt x="35950" y="10244"/>
                    <a:pt x="35896" y="10232"/>
                  </a:cubicBezTo>
                  <a:cubicBezTo>
                    <a:pt x="35682" y="10184"/>
                    <a:pt x="35039" y="9566"/>
                    <a:pt x="34878" y="9469"/>
                  </a:cubicBezTo>
                  <a:cubicBezTo>
                    <a:pt x="34716" y="9375"/>
                    <a:pt x="34206" y="8708"/>
                    <a:pt x="33963" y="8611"/>
                  </a:cubicBezTo>
                  <a:cubicBezTo>
                    <a:pt x="33740" y="8525"/>
                    <a:pt x="33471" y="8274"/>
                    <a:pt x="33262" y="8274"/>
                  </a:cubicBezTo>
                  <a:cubicBezTo>
                    <a:pt x="33245" y="8274"/>
                    <a:pt x="33228" y="8276"/>
                    <a:pt x="33211" y="8280"/>
                  </a:cubicBezTo>
                  <a:cubicBezTo>
                    <a:pt x="32997" y="8328"/>
                    <a:pt x="31869" y="8493"/>
                    <a:pt x="31683" y="8493"/>
                  </a:cubicBezTo>
                  <a:cubicBezTo>
                    <a:pt x="31507" y="8493"/>
                    <a:pt x="30682" y="9025"/>
                    <a:pt x="30411" y="9025"/>
                  </a:cubicBezTo>
                  <a:cubicBezTo>
                    <a:pt x="30395" y="9025"/>
                    <a:pt x="30381" y="9023"/>
                    <a:pt x="30369" y="9019"/>
                  </a:cubicBezTo>
                  <a:cubicBezTo>
                    <a:pt x="30332" y="9006"/>
                    <a:pt x="30283" y="9001"/>
                    <a:pt x="30224" y="9001"/>
                  </a:cubicBezTo>
                  <a:cubicBezTo>
                    <a:pt x="30121" y="9001"/>
                    <a:pt x="29992" y="9016"/>
                    <a:pt x="29856" y="9032"/>
                  </a:cubicBezTo>
                  <a:cubicBezTo>
                    <a:pt x="29716" y="9045"/>
                    <a:pt x="29571" y="9059"/>
                    <a:pt x="29442" y="9059"/>
                  </a:cubicBezTo>
                  <a:cubicBezTo>
                    <a:pt x="29332" y="9059"/>
                    <a:pt x="29234" y="9049"/>
                    <a:pt x="29160" y="9019"/>
                  </a:cubicBezTo>
                  <a:cubicBezTo>
                    <a:pt x="28865" y="8898"/>
                    <a:pt x="28246" y="8469"/>
                    <a:pt x="27927" y="8328"/>
                  </a:cubicBezTo>
                  <a:cubicBezTo>
                    <a:pt x="27604" y="8183"/>
                    <a:pt x="27013" y="8065"/>
                    <a:pt x="26904" y="7899"/>
                  </a:cubicBezTo>
                  <a:cubicBezTo>
                    <a:pt x="26799" y="7730"/>
                    <a:pt x="26314" y="7398"/>
                    <a:pt x="26314" y="7135"/>
                  </a:cubicBezTo>
                  <a:cubicBezTo>
                    <a:pt x="26314" y="6873"/>
                    <a:pt x="25376" y="6614"/>
                    <a:pt x="25242" y="6517"/>
                  </a:cubicBezTo>
                  <a:cubicBezTo>
                    <a:pt x="25109" y="6420"/>
                    <a:pt x="24543" y="6205"/>
                    <a:pt x="24437" y="6112"/>
                  </a:cubicBezTo>
                  <a:cubicBezTo>
                    <a:pt x="24329" y="6015"/>
                    <a:pt x="23495" y="5494"/>
                    <a:pt x="23338" y="5373"/>
                  </a:cubicBezTo>
                  <a:cubicBezTo>
                    <a:pt x="23204" y="5276"/>
                    <a:pt x="22123" y="5080"/>
                    <a:pt x="21612" y="5080"/>
                  </a:cubicBezTo>
                  <a:cubicBezTo>
                    <a:pt x="21503" y="5080"/>
                    <a:pt x="21420" y="5089"/>
                    <a:pt x="21377" y="5110"/>
                  </a:cubicBezTo>
                  <a:cubicBezTo>
                    <a:pt x="21134" y="5231"/>
                    <a:pt x="20358" y="5801"/>
                    <a:pt x="20249" y="5849"/>
                  </a:cubicBezTo>
                  <a:cubicBezTo>
                    <a:pt x="20246" y="5850"/>
                    <a:pt x="20243" y="5851"/>
                    <a:pt x="20240" y="5851"/>
                  </a:cubicBezTo>
                  <a:cubicBezTo>
                    <a:pt x="20142" y="5851"/>
                    <a:pt x="20115" y="5082"/>
                    <a:pt x="20115" y="5082"/>
                  </a:cubicBezTo>
                  <a:cubicBezTo>
                    <a:pt x="20115" y="5082"/>
                    <a:pt x="19044" y="4612"/>
                    <a:pt x="18773" y="4442"/>
                  </a:cubicBezTo>
                  <a:cubicBezTo>
                    <a:pt x="18507" y="4277"/>
                    <a:pt x="17512" y="4253"/>
                    <a:pt x="17245" y="4063"/>
                  </a:cubicBezTo>
                  <a:cubicBezTo>
                    <a:pt x="16974" y="3872"/>
                    <a:pt x="16598" y="3347"/>
                    <a:pt x="16383" y="3205"/>
                  </a:cubicBezTo>
                  <a:cubicBezTo>
                    <a:pt x="16169" y="3064"/>
                    <a:pt x="14746" y="2777"/>
                    <a:pt x="14560" y="2728"/>
                  </a:cubicBezTo>
                  <a:cubicBezTo>
                    <a:pt x="14370" y="2680"/>
                    <a:pt x="14185" y="2300"/>
                    <a:pt x="13942" y="2158"/>
                  </a:cubicBezTo>
                  <a:cubicBezTo>
                    <a:pt x="13703" y="2012"/>
                    <a:pt x="13166" y="1609"/>
                    <a:pt x="12976" y="1467"/>
                  </a:cubicBezTo>
                  <a:cubicBezTo>
                    <a:pt x="12819" y="1348"/>
                    <a:pt x="12183" y="1108"/>
                    <a:pt x="11778" y="1108"/>
                  </a:cubicBezTo>
                  <a:cubicBezTo>
                    <a:pt x="11702" y="1108"/>
                    <a:pt x="11635" y="1116"/>
                    <a:pt x="11580" y="1135"/>
                  </a:cubicBezTo>
                  <a:cubicBezTo>
                    <a:pt x="11527" y="1153"/>
                    <a:pt x="11462" y="1161"/>
                    <a:pt x="11391" y="1161"/>
                  </a:cubicBezTo>
                  <a:cubicBezTo>
                    <a:pt x="11000" y="1161"/>
                    <a:pt x="10403" y="923"/>
                    <a:pt x="10266" y="824"/>
                  </a:cubicBezTo>
                  <a:cubicBezTo>
                    <a:pt x="10104" y="702"/>
                    <a:pt x="9648" y="347"/>
                    <a:pt x="9406" y="254"/>
                  </a:cubicBezTo>
                  <a:cubicBezTo>
                    <a:pt x="9211" y="175"/>
                    <a:pt x="8979" y="66"/>
                    <a:pt x="8636" y="66"/>
                  </a:cubicBezTo>
                  <a:cubicBezTo>
                    <a:pt x="8559" y="66"/>
                    <a:pt x="8476" y="71"/>
                    <a:pt x="8387" y="84"/>
                  </a:cubicBezTo>
                  <a:cubicBezTo>
                    <a:pt x="8173" y="116"/>
                    <a:pt x="7816" y="131"/>
                    <a:pt x="7456" y="131"/>
                  </a:cubicBezTo>
                  <a:cubicBezTo>
                    <a:pt x="7006" y="131"/>
                    <a:pt x="6553" y="108"/>
                    <a:pt x="6373" y="68"/>
                  </a:cubicBezTo>
                  <a:cubicBezTo>
                    <a:pt x="6307" y="52"/>
                    <a:pt x="6220" y="45"/>
                    <a:pt x="6120" y="45"/>
                  </a:cubicBezTo>
                  <a:cubicBezTo>
                    <a:pt x="5735" y="45"/>
                    <a:pt x="5170" y="143"/>
                    <a:pt x="4978" y="181"/>
                  </a:cubicBezTo>
                  <a:cubicBezTo>
                    <a:pt x="4768" y="223"/>
                    <a:pt x="4378" y="463"/>
                    <a:pt x="4104" y="463"/>
                  </a:cubicBezTo>
                  <a:cubicBezTo>
                    <a:pt x="4062" y="463"/>
                    <a:pt x="4023" y="457"/>
                    <a:pt x="3987" y="444"/>
                  </a:cubicBezTo>
                  <a:cubicBezTo>
                    <a:pt x="3716" y="347"/>
                    <a:pt x="3369" y="302"/>
                    <a:pt x="3102" y="254"/>
                  </a:cubicBezTo>
                  <a:cubicBezTo>
                    <a:pt x="2884" y="215"/>
                    <a:pt x="2424" y="0"/>
                    <a:pt x="2142" y="0"/>
                  </a:cubicBezTo>
                  <a:close/>
                </a:path>
              </a:pathLst>
            </a:custGeom>
            <a:solidFill>
              <a:schemeClr val="lt2"/>
            </a:solidFill>
            <a:ln>
              <a:noFill/>
            </a:ln>
            <a:effectLst>
              <a:outerShdw blurRad="71438" dist="66675" dir="3480000" algn="bl" rotWithShape="0">
                <a:srgbClr val="747373">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50" name="Google Shape;725;p50"/>
            <p:cNvSpPr/>
            <p:nvPr/>
          </p:nvSpPr>
          <p:spPr>
            <a:xfrm>
              <a:off x="2401278" y="1072080"/>
              <a:ext cx="3828900" cy="224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51" name="Google Shape;726;p50"/>
            <p:cNvSpPr/>
            <p:nvPr/>
          </p:nvSpPr>
          <p:spPr>
            <a:xfrm rot="10800000" flipH="1">
              <a:off x="4005434" y="3320953"/>
              <a:ext cx="621000" cy="427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52" name="Google Shape;727;p50"/>
            <p:cNvSpPr/>
            <p:nvPr/>
          </p:nvSpPr>
          <p:spPr>
            <a:xfrm>
              <a:off x="3400978" y="3708144"/>
              <a:ext cx="1829700" cy="225600"/>
            </a:xfrm>
            <a:prstGeom prst="trapezoid">
              <a:avLst>
                <a:gd name="adj" fmla="val 26779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97260" name="Google Shape;728;p50"/>
          <p:cNvPicPr preferRelativeResize="0">
            <a:picLocks/>
          </p:cNvPicPr>
          <p:nvPr/>
        </p:nvPicPr>
        <p:blipFill>
          <a:blip r:embed="rId4">
            <a:alphaModFix/>
          </a:blip>
          <a:stretch>
            <a:fillRect/>
          </a:stretch>
        </p:blipFill>
        <p:spPr>
          <a:xfrm>
            <a:off x="1956138" y="1917000"/>
            <a:ext cx="4829175" cy="742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pic>
        <p:nvPicPr>
          <p:cNvPr id="2" name="Picture 1">
            <a:extLst>
              <a:ext uri="{FF2B5EF4-FFF2-40B4-BE49-F238E27FC236}">
                <a16:creationId xmlns:a16="http://schemas.microsoft.com/office/drawing/2014/main" id="{3788A041-D4D5-48CD-A71C-D7201E84D363}"/>
              </a:ext>
            </a:extLst>
          </p:cNvPr>
          <p:cNvPicPr>
            <a:picLocks noChangeAspect="1"/>
          </p:cNvPicPr>
          <p:nvPr/>
        </p:nvPicPr>
        <p:blipFill>
          <a:blip r:embed="rId3"/>
          <a:stretch>
            <a:fillRect/>
          </a:stretch>
        </p:blipFill>
        <p:spPr>
          <a:xfrm>
            <a:off x="2498590" y="869471"/>
            <a:ext cx="3850754" cy="2611859"/>
          </a:xfrm>
          <a:prstGeom prst="rect">
            <a:avLst/>
          </a:prstGeom>
        </p:spPr>
      </p:pic>
    </p:spTree>
    <p:extLst>
      <p:ext uri="{BB962C8B-B14F-4D97-AF65-F5344CB8AC3E}">
        <p14:creationId xmlns:p14="http://schemas.microsoft.com/office/powerpoint/2010/main" val="4270828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pic>
        <p:nvPicPr>
          <p:cNvPr id="2" name="Picture 1">
            <a:extLst>
              <a:ext uri="{FF2B5EF4-FFF2-40B4-BE49-F238E27FC236}">
                <a16:creationId xmlns:a16="http://schemas.microsoft.com/office/drawing/2014/main" id="{3788A041-D4D5-48CD-A71C-D7201E84D363}"/>
              </a:ext>
            </a:extLst>
          </p:cNvPr>
          <p:cNvPicPr>
            <a:picLocks noChangeAspect="1"/>
          </p:cNvPicPr>
          <p:nvPr/>
        </p:nvPicPr>
        <p:blipFill>
          <a:blip r:embed="rId3"/>
          <a:stretch>
            <a:fillRect/>
          </a:stretch>
        </p:blipFill>
        <p:spPr>
          <a:xfrm>
            <a:off x="2498590" y="869471"/>
            <a:ext cx="3850754" cy="2611859"/>
          </a:xfrm>
          <a:prstGeom prst="rect">
            <a:avLst/>
          </a:prstGeom>
        </p:spPr>
      </p:pic>
      <p:sp>
        <p:nvSpPr>
          <p:cNvPr id="3" name="TextBox 2">
            <a:extLst>
              <a:ext uri="{FF2B5EF4-FFF2-40B4-BE49-F238E27FC236}">
                <a16:creationId xmlns:a16="http://schemas.microsoft.com/office/drawing/2014/main" id="{A8996854-ED87-40D3-9ABF-6B7CCF8EDAA2}"/>
              </a:ext>
            </a:extLst>
          </p:cNvPr>
          <p:cNvSpPr txBox="1"/>
          <p:nvPr/>
        </p:nvSpPr>
        <p:spPr>
          <a:xfrm>
            <a:off x="3349127" y="3627698"/>
            <a:ext cx="2445745" cy="646331"/>
          </a:xfrm>
          <a:prstGeom prst="rect">
            <a:avLst/>
          </a:prstGeom>
          <a:noFill/>
        </p:spPr>
        <p:txBody>
          <a:bodyPr wrap="square" rtlCol="0">
            <a:spAutoFit/>
          </a:bodyPr>
          <a:lstStyle/>
          <a:p>
            <a:r>
              <a:rPr lang="en-US" sz="3600" dirty="0"/>
              <a:t>Basketball</a:t>
            </a:r>
          </a:p>
        </p:txBody>
      </p:sp>
    </p:spTree>
    <p:extLst>
      <p:ext uri="{BB962C8B-B14F-4D97-AF65-F5344CB8AC3E}">
        <p14:creationId xmlns:p14="http://schemas.microsoft.com/office/powerpoint/2010/main" val="3507077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pic>
        <p:nvPicPr>
          <p:cNvPr id="4" name="Picture 3">
            <a:extLst>
              <a:ext uri="{FF2B5EF4-FFF2-40B4-BE49-F238E27FC236}">
                <a16:creationId xmlns:a16="http://schemas.microsoft.com/office/drawing/2014/main" id="{E2A92FEC-8232-4806-BCB2-3C48B0095016}"/>
              </a:ext>
            </a:extLst>
          </p:cNvPr>
          <p:cNvPicPr>
            <a:picLocks noChangeAspect="1"/>
          </p:cNvPicPr>
          <p:nvPr/>
        </p:nvPicPr>
        <p:blipFill rotWithShape="1">
          <a:blip r:embed="rId3"/>
          <a:srcRect l="14916" r="14723"/>
          <a:stretch/>
        </p:blipFill>
        <p:spPr>
          <a:xfrm>
            <a:off x="2258458" y="597091"/>
            <a:ext cx="4302745" cy="3002339"/>
          </a:xfrm>
          <a:prstGeom prst="rect">
            <a:avLst/>
          </a:prstGeom>
        </p:spPr>
      </p:pic>
    </p:spTree>
    <p:extLst>
      <p:ext uri="{BB962C8B-B14F-4D97-AF65-F5344CB8AC3E}">
        <p14:creationId xmlns:p14="http://schemas.microsoft.com/office/powerpoint/2010/main" val="177408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pic>
        <p:nvPicPr>
          <p:cNvPr id="4" name="Picture 3">
            <a:extLst>
              <a:ext uri="{FF2B5EF4-FFF2-40B4-BE49-F238E27FC236}">
                <a16:creationId xmlns:a16="http://schemas.microsoft.com/office/drawing/2014/main" id="{E2A92FEC-8232-4806-BCB2-3C48B0095016}"/>
              </a:ext>
            </a:extLst>
          </p:cNvPr>
          <p:cNvPicPr>
            <a:picLocks noChangeAspect="1"/>
          </p:cNvPicPr>
          <p:nvPr/>
        </p:nvPicPr>
        <p:blipFill rotWithShape="1">
          <a:blip r:embed="rId3"/>
          <a:srcRect l="14916" r="14723"/>
          <a:stretch/>
        </p:blipFill>
        <p:spPr>
          <a:xfrm>
            <a:off x="2258458" y="597091"/>
            <a:ext cx="4302745" cy="3002339"/>
          </a:xfrm>
          <a:prstGeom prst="rect">
            <a:avLst/>
          </a:prstGeom>
        </p:spPr>
      </p:pic>
      <p:sp>
        <p:nvSpPr>
          <p:cNvPr id="2" name="TextBox 1">
            <a:extLst>
              <a:ext uri="{FF2B5EF4-FFF2-40B4-BE49-F238E27FC236}">
                <a16:creationId xmlns:a16="http://schemas.microsoft.com/office/drawing/2014/main" id="{85D1891D-E875-4EBC-82E7-7DE0B51525C0}"/>
              </a:ext>
            </a:extLst>
          </p:cNvPr>
          <p:cNvSpPr txBox="1"/>
          <p:nvPr/>
        </p:nvSpPr>
        <p:spPr>
          <a:xfrm>
            <a:off x="3497855" y="3696158"/>
            <a:ext cx="2148290" cy="646331"/>
          </a:xfrm>
          <a:prstGeom prst="rect">
            <a:avLst/>
          </a:prstGeom>
          <a:noFill/>
        </p:spPr>
        <p:txBody>
          <a:bodyPr wrap="square" rtlCol="0">
            <a:spAutoFit/>
          </a:bodyPr>
          <a:lstStyle/>
          <a:p>
            <a:r>
              <a:rPr lang="en-US" sz="3600" dirty="0"/>
              <a:t>Bowling</a:t>
            </a:r>
          </a:p>
        </p:txBody>
      </p:sp>
    </p:spTree>
    <p:extLst>
      <p:ext uri="{BB962C8B-B14F-4D97-AF65-F5344CB8AC3E}">
        <p14:creationId xmlns:p14="http://schemas.microsoft.com/office/powerpoint/2010/main" val="531903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pic>
        <p:nvPicPr>
          <p:cNvPr id="3" name="Picture 2">
            <a:extLst>
              <a:ext uri="{FF2B5EF4-FFF2-40B4-BE49-F238E27FC236}">
                <a16:creationId xmlns:a16="http://schemas.microsoft.com/office/drawing/2014/main" id="{8F445659-C698-4A4C-84B7-649CCC4AEE5A}"/>
              </a:ext>
            </a:extLst>
          </p:cNvPr>
          <p:cNvPicPr>
            <a:picLocks noChangeAspect="1"/>
          </p:cNvPicPr>
          <p:nvPr/>
        </p:nvPicPr>
        <p:blipFill>
          <a:blip r:embed="rId3"/>
          <a:stretch>
            <a:fillRect/>
          </a:stretch>
        </p:blipFill>
        <p:spPr>
          <a:xfrm>
            <a:off x="2428850" y="638978"/>
            <a:ext cx="3999370" cy="3057180"/>
          </a:xfrm>
          <a:prstGeom prst="rect">
            <a:avLst/>
          </a:prstGeom>
        </p:spPr>
      </p:pic>
    </p:spTree>
    <p:extLst>
      <p:ext uri="{BB962C8B-B14F-4D97-AF65-F5344CB8AC3E}">
        <p14:creationId xmlns:p14="http://schemas.microsoft.com/office/powerpoint/2010/main" val="3748601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pic>
        <p:nvPicPr>
          <p:cNvPr id="3" name="Picture 2">
            <a:extLst>
              <a:ext uri="{FF2B5EF4-FFF2-40B4-BE49-F238E27FC236}">
                <a16:creationId xmlns:a16="http://schemas.microsoft.com/office/drawing/2014/main" id="{8F445659-C698-4A4C-84B7-649CCC4AEE5A}"/>
              </a:ext>
            </a:extLst>
          </p:cNvPr>
          <p:cNvPicPr>
            <a:picLocks noChangeAspect="1"/>
          </p:cNvPicPr>
          <p:nvPr/>
        </p:nvPicPr>
        <p:blipFill>
          <a:blip r:embed="rId3"/>
          <a:stretch>
            <a:fillRect/>
          </a:stretch>
        </p:blipFill>
        <p:spPr>
          <a:xfrm>
            <a:off x="2428850" y="638978"/>
            <a:ext cx="3999370" cy="3057180"/>
          </a:xfrm>
          <a:prstGeom prst="rect">
            <a:avLst/>
          </a:prstGeom>
        </p:spPr>
      </p:pic>
      <p:sp>
        <p:nvSpPr>
          <p:cNvPr id="2" name="TextBox 1">
            <a:extLst>
              <a:ext uri="{FF2B5EF4-FFF2-40B4-BE49-F238E27FC236}">
                <a16:creationId xmlns:a16="http://schemas.microsoft.com/office/drawing/2014/main" id="{D5F9CD4B-7FED-47F1-9CB4-B9A59B4743A3}"/>
              </a:ext>
            </a:extLst>
          </p:cNvPr>
          <p:cNvSpPr txBox="1"/>
          <p:nvPr/>
        </p:nvSpPr>
        <p:spPr>
          <a:xfrm>
            <a:off x="3018375" y="3858191"/>
            <a:ext cx="2820319" cy="646331"/>
          </a:xfrm>
          <a:prstGeom prst="rect">
            <a:avLst/>
          </a:prstGeom>
          <a:noFill/>
        </p:spPr>
        <p:txBody>
          <a:bodyPr wrap="square" rtlCol="0">
            <a:spAutoFit/>
          </a:bodyPr>
          <a:lstStyle/>
          <a:p>
            <a:r>
              <a:rPr lang="en-US" sz="3600" dirty="0"/>
              <a:t>Weightlifting</a:t>
            </a:r>
          </a:p>
        </p:txBody>
      </p:sp>
    </p:spTree>
    <p:extLst>
      <p:ext uri="{BB962C8B-B14F-4D97-AF65-F5344CB8AC3E}">
        <p14:creationId xmlns:p14="http://schemas.microsoft.com/office/powerpoint/2010/main" val="2567305146"/>
      </p:ext>
    </p:extLst>
  </p:cSld>
  <p:clrMapOvr>
    <a:masterClrMapping/>
  </p:clrMapOvr>
</p:sld>
</file>

<file path=ppt/theme/theme1.xml><?xml version="1.0" encoding="utf-8"?>
<a:theme xmlns:a="http://schemas.openxmlformats.org/drawingml/2006/main" name="Read Across America Day by Slidesgo">
  <a:themeElements>
    <a:clrScheme name="Simple Light">
      <a:dk1>
        <a:srgbClr val="747373"/>
      </a:dk1>
      <a:lt1>
        <a:srgbClr val="9E7059"/>
      </a:lt1>
      <a:dk2>
        <a:srgbClr val="D9D3C4"/>
      </a:dk2>
      <a:lt2>
        <a:srgbClr val="B5B1A5"/>
      </a:lt2>
      <a:accent1>
        <a:srgbClr val="CBC6BB"/>
      </a:accent1>
      <a:accent2>
        <a:srgbClr val="AA9A82"/>
      </a:accent2>
      <a:accent3>
        <a:srgbClr val="F2ECE7"/>
      </a:accent3>
      <a:accent4>
        <a:srgbClr val="C2A983"/>
      </a:accent4>
      <a:accent5>
        <a:srgbClr val="B1AF80"/>
      </a:accent5>
      <a:accent6>
        <a:srgbClr val="E2A274"/>
      </a:accent6>
      <a:hlink>
        <a:srgbClr val="74737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304</TotalTime>
  <Words>686</Words>
  <Application>Microsoft Office PowerPoint</Application>
  <PresentationFormat>On-screen Show (16:9)</PresentationFormat>
  <Paragraphs>72</Paragraphs>
  <Slides>31</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Arial</vt:lpstr>
      <vt:lpstr>Bebas Neue</vt:lpstr>
      <vt:lpstr>Aharoni</vt:lpstr>
      <vt:lpstr>-apple-system</vt:lpstr>
      <vt:lpstr>Courier Prime</vt:lpstr>
      <vt:lpstr>Helvetica Neue</vt:lpstr>
      <vt:lpstr>inherit</vt:lpstr>
      <vt:lpstr>Ubuntu</vt:lpstr>
      <vt:lpstr>Adamina</vt:lpstr>
      <vt:lpstr>acumin-pro</vt:lpstr>
      <vt:lpstr>Read Across America Day by Slidesgo</vt:lpstr>
      <vt:lpstr> MOTIVATION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Article no. 4 B. Soliman Santos at Kenneth Guda, “Mandirigma at Alipin ng Ating Panahon”</vt:lpstr>
      <vt:lpstr>Authors</vt:lpstr>
      <vt:lpstr>SYNOPSIS</vt:lpstr>
      <vt:lpstr>SIGNIFICANT DETAILS, EVENTS, RELEVANCE</vt:lpstr>
      <vt:lpstr>LENS TO USE TO EVALUATE</vt:lpstr>
      <vt:lpstr>SIGNIFICANCE OF THE TEXT &amp; CONTRIBUTION</vt:lpstr>
      <vt:lpstr>PowerPoint Presentation</vt:lpstr>
      <vt:lpstr>Significance of the Text and contributions </vt:lpstr>
      <vt:lpstr>Socio-Economic </vt:lpstr>
      <vt:lpstr>PowerPoint Presentation</vt:lpstr>
      <vt:lpstr>Post Modernism </vt:lpstr>
      <vt:lpstr>PowerPoint Presentation</vt:lpstr>
      <vt:lpstr>INTERTEXTUALITY</vt:lpstr>
      <vt:lpstr>Joan Boticario</vt:lpstr>
      <vt:lpstr>Oliver Castro</vt:lpstr>
      <vt:lpstr>Rosita Catalogo</vt:lpstr>
      <vt:lpstr>TEXT TO TEXT</vt:lpstr>
      <vt:lpstr>TEXT TO SOCIETY</vt:lpstr>
      <vt:lpstr>TEXT TO THE WORLD</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Article no. 4 B. Soliman Santos at Kenneth Guda, “Mandirigma at Alipin ng Ating Panahon”</dc:title>
  <dc:creator>MRD-LX2</dc:creator>
  <cp:lastModifiedBy>Rosita Catalogo</cp:lastModifiedBy>
  <cp:revision>16</cp:revision>
  <dcterms:created xsi:type="dcterms:W3CDTF">2022-11-13T14:24:19Z</dcterms:created>
  <dcterms:modified xsi:type="dcterms:W3CDTF">2022-11-16T03:50:57Z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839b1118293744ed8dab5d1be2e7d636</vt:lpwstr>
  </property>
</Properties>
</file>